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av" ContentType="audio/x-wav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58" r:id="rId4"/>
    <p:sldId id="260" r:id="rId5"/>
    <p:sldId id="264" r:id="rId6"/>
    <p:sldId id="280" r:id="rId7"/>
    <p:sldId id="265" r:id="rId8"/>
    <p:sldId id="268" r:id="rId9"/>
    <p:sldId id="261" r:id="rId10"/>
    <p:sldId id="269" r:id="rId11"/>
    <p:sldId id="267" r:id="rId12"/>
    <p:sldId id="270" r:id="rId13"/>
    <p:sldId id="276" r:id="rId14"/>
    <p:sldId id="262" r:id="rId15"/>
    <p:sldId id="281" r:id="rId16"/>
    <p:sldId id="272" r:id="rId17"/>
    <p:sldId id="273" r:id="rId18"/>
    <p:sldId id="277" r:id="rId19"/>
    <p:sldId id="275" r:id="rId20"/>
    <p:sldId id="263" r:id="rId21"/>
    <p:sldId id="271" r:id="rId22"/>
    <p:sldId id="278" r:id="rId23"/>
    <p:sldId id="274" r:id="rId24"/>
    <p:sldId id="279" r:id="rId25"/>
    <p:sldId id="282" r:id="rId26"/>
  </p:sldIdLst>
  <p:sldSz cx="12192000" cy="6858000"/>
  <p:notesSz cx="6858000" cy="9144000"/>
  <p:custDataLst>
    <p:tags r:id="rId2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04896"/>
    <a:srgbClr val="7B829D"/>
    <a:srgbClr val="4765A4"/>
    <a:srgbClr val="031955"/>
    <a:srgbClr val="000A39"/>
    <a:srgbClr val="657093"/>
    <a:srgbClr val="021044"/>
    <a:srgbClr val="445584"/>
    <a:srgbClr val="465F98"/>
    <a:srgbClr val="47629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5040" autoAdjust="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F264-42CF-9691-151E8DDF39B0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3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F264-42CF-9691-151E8DDF39B0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chemeClr val="accent5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5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5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F264-42CF-9691-151E8DDF39B0}"/>
              </c:ext>
            </c:extLst>
          </c:dPt>
          <c:dPt>
            <c:idx val="3"/>
            <c:bubble3D val="0"/>
            <c:spPr>
              <a:gradFill rotWithShape="1">
                <a:gsLst>
                  <a:gs pos="0">
                    <a:schemeClr val="accent1">
                      <a:lumMod val="6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lumMod val="6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6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F264-42CF-9691-151E8DDF39B0}"/>
              </c:ext>
            </c:extLst>
          </c:dPt>
          <c:dLbls>
            <c:delete val="1"/>
          </c:dLbls>
          <c:cat>
            <c:strRef>
              <c:f>Sheet1!$A$2:$A$5</c:f>
              <c:strCache>
                <c:ptCount val="4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F264-42CF-9691-151E8DDF39B0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gradFill flip="none" rotWithShape="1">
              <a:gsLst>
                <a:gs pos="100000">
                  <a:schemeClr val="accent1">
                    <a:alpha val="0"/>
                  </a:schemeClr>
                </a:gs>
                <a:gs pos="50000">
                  <a:schemeClr val="accent1"/>
                </a:gs>
              </a:gsLst>
              <a:lin ang="5400000" scaled="0"/>
            </a:gradFill>
            <a:ln>
              <a:noFill/>
            </a:ln>
            <a:effectLst/>
            <a:sp3d/>
          </c:spPr>
          <c:invertIfNegative val="0"/>
          <c:dLbls>
            <c:delete val="1"/>
          </c:dLbls>
          <c:cat>
            <c:strRef>
              <c:f>Sheet1!$A$2:$A$4</c:f>
              <c:strCache>
                <c:ptCount val="3"/>
                <c:pt idx="0">
                  <c:v>关键词1</c:v>
                </c:pt>
                <c:pt idx="1">
                  <c:v>关键词2</c:v>
                </c:pt>
                <c:pt idx="2">
                  <c:v>关键词3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E9F-44AD-B848-5BAE657A9AC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gradFill flip="none" rotWithShape="1">
              <a:gsLst>
                <a:gs pos="100000">
                  <a:schemeClr val="accent3">
                    <a:alpha val="0"/>
                  </a:schemeClr>
                </a:gs>
                <a:gs pos="50000">
                  <a:schemeClr val="accent3"/>
                </a:gs>
              </a:gsLst>
              <a:lin ang="5400000" scaled="0"/>
            </a:gradFill>
            <a:ln>
              <a:noFill/>
            </a:ln>
            <a:effectLst/>
            <a:sp3d/>
          </c:spPr>
          <c:invertIfNegative val="0"/>
          <c:dLbls>
            <c:delete val="1"/>
          </c:dLbls>
          <c:cat>
            <c:strRef>
              <c:f>Sheet1!$A$2:$A$4</c:f>
              <c:strCache>
                <c:ptCount val="3"/>
                <c:pt idx="0">
                  <c:v>关键词1</c:v>
                </c:pt>
                <c:pt idx="1">
                  <c:v>关键词2</c:v>
                </c:pt>
                <c:pt idx="2">
                  <c:v>关键词3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E9F-44AD-B848-5BAE657A9ACF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系列 3</c:v>
                </c:pt>
              </c:strCache>
            </c:strRef>
          </c:tx>
          <c:spPr>
            <a:gradFill flip="none" rotWithShape="1">
              <a:gsLst>
                <a:gs pos="100000">
                  <a:schemeClr val="accent5">
                    <a:alpha val="0"/>
                  </a:schemeClr>
                </a:gs>
                <a:gs pos="50000">
                  <a:schemeClr val="accent5"/>
                </a:gs>
              </a:gsLst>
              <a:lin ang="5400000" scaled="0"/>
            </a:gradFill>
            <a:ln>
              <a:noFill/>
            </a:ln>
            <a:effectLst/>
            <a:sp3d/>
          </c:spPr>
          <c:invertIfNegative val="0"/>
          <c:dLbls>
            <c:delete val="1"/>
          </c:dLbls>
          <c:cat>
            <c:strRef>
              <c:f>Sheet1!$A$2:$A$4</c:f>
              <c:strCache>
                <c:ptCount val="3"/>
                <c:pt idx="0">
                  <c:v>关键词1</c:v>
                </c:pt>
                <c:pt idx="1">
                  <c:v>关键词2</c:v>
                </c:pt>
                <c:pt idx="2">
                  <c:v>关键词3</c:v>
                </c:pt>
              </c:strCache>
            </c:strRef>
          </c:cat>
          <c:val>
            <c:numRef>
              <c:f>Sheet1!$D$2:$D$4</c:f>
              <c:numCache>
                <c:formatCode>General</c:formatCode>
                <c:ptCount val="3"/>
                <c:pt idx="0">
                  <c:v>2</c:v>
                </c:pt>
                <c:pt idx="1">
                  <c:v>2</c:v>
                </c:pt>
                <c:pt idx="2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E9F-44AD-B848-5BAE657A9ACF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75"/>
        <c:axId val="613950536"/>
        <c:axId val="611107704"/>
      </c:barChart>
      <c:catAx>
        <c:axId val="6139505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400" b="0" i="0" u="none" strike="noStrike" kern="1200" baseline="0">
                <a:solidFill>
                  <a:schemeClr val="bg1"/>
                </a:solidFill>
                <a:latin typeface="锐字真言体免费商用" panose="02010600030101010101" pitchFamily="2" charset="-122"/>
                <a:ea typeface="锐字真言体免费商用" panose="02010600030101010101" pitchFamily="2" charset="-122"/>
                <a:cs typeface="+mn-cs"/>
              </a:defRPr>
            </a:pPr>
            <a:endParaRPr lang="zh-CN"/>
          </a:p>
        </c:txPr>
        <c:crossAx val="611107704"/>
        <c:crosses val="autoZero"/>
        <c:auto val="1"/>
        <c:lblAlgn val="ctr"/>
        <c:lblOffset val="100"/>
        <c:noMultiLvlLbl val="0"/>
      </c:catAx>
      <c:valAx>
        <c:axId val="61110770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400" b="0" i="0" u="none" strike="noStrike" kern="1200" baseline="0">
                <a:solidFill>
                  <a:schemeClr val="bg1"/>
                </a:solidFill>
                <a:latin typeface="Agency FB" panose="020B0503020202020204" pitchFamily="34" charset="0"/>
                <a:ea typeface="+mn-ea"/>
                <a:cs typeface="+mn-cs"/>
              </a:defRPr>
            </a:pPr>
            <a:endParaRPr lang="zh-CN"/>
          </a:p>
        </c:txPr>
        <c:crossAx val="6139505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1195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2"/>
    </cs:fontRef>
    <cs:defRPr sz="1195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5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5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3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5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5" kern="1200"/>
  </cs:valueAxis>
  <cs:wall>
    <cs:lnRef idx="0"/>
    <cs:fillRef idx="0"/>
    <cs:effectRef idx="0"/>
    <cs:fontRef idx="minor">
      <a:schemeClr val="tx2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93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5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50000"/>
          <a:lumOff val="50000"/>
        </a:schemeClr>
      </a:solidFill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gradFill flip="none" rotWithShape="1">
        <a:gsLst>
          <a:gs pos="0">
            <a:schemeClr val="phClr"/>
          </a:gs>
          <a:gs pos="75000">
            <a:schemeClr val="phClr">
              <a:lumMod val="60000"/>
              <a:lumOff val="40000"/>
            </a:schemeClr>
          </a:gs>
          <a:gs pos="51000">
            <a:schemeClr val="phClr">
              <a:alpha val="75000"/>
            </a:schemeClr>
          </a:gs>
          <a:gs pos="100000">
            <a:schemeClr val="phClr">
              <a:lumMod val="20000"/>
              <a:lumOff val="80000"/>
              <a:alpha val="15000"/>
            </a:schemeClr>
          </a:gs>
        </a:gsLst>
        <a:lin ang="5400000" scaled="0"/>
      </a:gra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gradFill>
        <a:gsLst>
          <a:gs pos="100000">
            <a:schemeClr val="phClr">
              <a:alpha val="0"/>
            </a:schemeClr>
          </a:gs>
          <a:gs pos="50000">
            <a:schemeClr val="phClr"/>
          </a:gs>
        </a:gsLst>
        <a:lin ang="5400000" scaled="0"/>
      </a:gradFill>
      <a:sp3d/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gradFill flip="none" rotWithShape="1">
        <a:gsLst>
          <a:gs pos="0">
            <a:schemeClr val="phClr"/>
          </a:gs>
          <a:gs pos="75000">
            <a:schemeClr val="phClr">
              <a:lumMod val="60000"/>
              <a:lumOff val="40000"/>
            </a:schemeClr>
          </a:gs>
          <a:gs pos="51000">
            <a:schemeClr val="phClr">
              <a:alpha val="75000"/>
            </a:schemeClr>
          </a:gs>
          <a:gs pos="100000">
            <a:schemeClr val="phClr">
              <a:lumMod val="20000"/>
              <a:lumOff val="80000"/>
              <a:alpha val="15000"/>
            </a:schemeClr>
          </a:gs>
        </a:gsLst>
        <a:lin ang="5400000" scaled="0"/>
      </a:gradFill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  <a:headEnd type="none" w="sm" len="sm"/>
        <a:tailEnd type="none" w="sm" len="sm"/>
      </a:ln>
    </cs:spPr>
    <cs:defRPr sz="1195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200" b="1" kern="1200" cap="all" spc="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45D5A5-B5C3-4984-8030-84E23FA87526}" type="datetimeFigureOut">
              <a:rPr lang="zh-CN" altLang="en-US" smtClean="0"/>
              <a:t>2020/2/10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3101E5-E0B8-4D27-97C8-8E56041463F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3101E5-E0B8-4D27-97C8-8E56041463F7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3101E5-E0B8-4D27-97C8-8E56041463F7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3101E5-E0B8-4D27-97C8-8E56041463F7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3101E5-E0B8-4D27-97C8-8E56041463F7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3101E5-E0B8-4D27-97C8-8E56041463F7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3101E5-E0B8-4D27-97C8-8E56041463F7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3101E5-E0B8-4D27-97C8-8E56041463F7}" type="slidenum">
              <a:rPr lang="zh-CN" altLang="en-US" smtClean="0"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3101E5-E0B8-4D27-97C8-8E56041463F7}" type="slidenum">
              <a:rPr lang="zh-CN" altLang="en-US" smtClean="0"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3101E5-E0B8-4D27-97C8-8E56041463F7}" type="slidenum">
              <a:rPr lang="zh-CN" altLang="en-US" smtClean="0"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3101E5-E0B8-4D27-97C8-8E56041463F7}" type="slidenum">
              <a:rPr lang="zh-CN" altLang="en-US" smtClean="0"/>
              <a:t>18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3101E5-E0B8-4D27-97C8-8E56041463F7}" type="slidenum">
              <a:rPr lang="zh-CN" altLang="en-US" smtClean="0"/>
              <a:t>19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3101E5-E0B8-4D27-97C8-8E56041463F7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3101E5-E0B8-4D27-97C8-8E56041463F7}" type="slidenum">
              <a:rPr lang="zh-CN" altLang="en-US" smtClean="0"/>
              <a:t>20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3101E5-E0B8-4D27-97C8-8E56041463F7}" type="slidenum">
              <a:rPr lang="zh-CN" altLang="en-US" smtClean="0"/>
              <a:t>21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3101E5-E0B8-4D27-97C8-8E56041463F7}" type="slidenum">
              <a:rPr lang="zh-CN" altLang="en-US" smtClean="0"/>
              <a:t>22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3101E5-E0B8-4D27-97C8-8E56041463F7}" type="slidenum">
              <a:rPr lang="zh-CN" altLang="en-US" smtClean="0"/>
              <a:t>23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3101E5-E0B8-4D27-97C8-8E56041463F7}" type="slidenum">
              <a:rPr lang="zh-CN" altLang="en-US" smtClean="0"/>
              <a:t>24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3101E5-E0B8-4D27-97C8-8E56041463F7}" type="slidenum">
              <a:rPr lang="zh-CN" altLang="en-US" smtClean="0"/>
              <a:t>25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3101E5-E0B8-4D27-97C8-8E56041463F7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3101E5-E0B8-4D27-97C8-8E56041463F7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3101E5-E0B8-4D27-97C8-8E56041463F7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3101E5-E0B8-4D27-97C8-8E56041463F7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3101E5-E0B8-4D27-97C8-8E56041463F7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3101E5-E0B8-4D27-97C8-8E56041463F7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3101E5-E0B8-4D27-97C8-8E56041463F7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0D66364-B33A-486A-9106-663AD1EFD3AF}" type="datetimeFigureOut">
              <a:rPr lang="zh-CN" altLang="en-US" smtClean="0"/>
              <a:t>2020/2/10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7F98283-7E9F-4699-AB9A-57A0ACAC818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189"/>
    </mc:Choice>
    <mc:Fallback xmlns="">
      <p:transition spd="slow" advTm="7189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0D66364-B33A-486A-9106-663AD1EFD3AF}" type="datetimeFigureOut">
              <a:rPr lang="zh-CN" altLang="en-US" smtClean="0"/>
              <a:t>2020/2/10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7F98283-7E9F-4699-AB9A-57A0ACAC818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189"/>
    </mc:Choice>
    <mc:Fallback xmlns="">
      <p:transition spd="slow" advTm="7189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0D66364-B33A-486A-9106-663AD1EFD3AF}" type="datetimeFigureOut">
              <a:rPr lang="zh-CN" altLang="en-US" smtClean="0"/>
              <a:t>2020/2/10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7F98283-7E9F-4699-AB9A-57A0ACAC818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189"/>
    </mc:Choice>
    <mc:Fallback xmlns="">
      <p:transition spd="slow" advTm="7189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0D66364-B33A-486A-9106-663AD1EFD3AF}" type="datetimeFigureOut">
              <a:rPr lang="zh-CN" altLang="en-US" smtClean="0"/>
              <a:t>2020/2/10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7F98283-7E9F-4699-AB9A-57A0ACAC818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189"/>
    </mc:Choice>
    <mc:Fallback xmlns="">
      <p:transition spd="slow" advTm="7189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0D66364-B33A-486A-9106-663AD1EFD3AF}" type="datetimeFigureOut">
              <a:rPr lang="zh-CN" altLang="en-US" smtClean="0"/>
              <a:t>2020/2/10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7F98283-7E9F-4699-AB9A-57A0ACAC818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189"/>
    </mc:Choice>
    <mc:Fallback xmlns="">
      <p:transition spd="slow" advTm="7189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0D66364-B33A-486A-9106-663AD1EFD3AF}" type="datetimeFigureOut">
              <a:rPr lang="zh-CN" altLang="en-US" smtClean="0"/>
              <a:t>2020/2/10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7F98283-7E9F-4699-AB9A-57A0ACAC818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189"/>
    </mc:Choice>
    <mc:Fallback xmlns="">
      <p:transition spd="slow" advTm="7189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0D66364-B33A-486A-9106-663AD1EFD3AF}" type="datetimeFigureOut">
              <a:rPr lang="zh-CN" altLang="en-US" smtClean="0"/>
              <a:t>2020/2/10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7F98283-7E9F-4699-AB9A-57A0ACAC818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189"/>
    </mc:Choice>
    <mc:Fallback xmlns="">
      <p:transition spd="slow" advTm="7189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0D66364-B33A-486A-9106-663AD1EFD3AF}" type="datetimeFigureOut">
              <a:rPr lang="zh-CN" altLang="en-US" smtClean="0"/>
              <a:t>2020/2/10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7F98283-7E9F-4699-AB9A-57A0ACAC818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189"/>
    </mc:Choice>
    <mc:Fallback xmlns="">
      <p:transition spd="slow" advTm="7189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0D66364-B33A-486A-9106-663AD1EFD3AF}" type="datetimeFigureOut">
              <a:rPr lang="zh-CN" altLang="en-US" smtClean="0"/>
              <a:t>2020/2/10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7F98283-7E9F-4699-AB9A-57A0ACAC818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189"/>
    </mc:Choice>
    <mc:Fallback xmlns="">
      <p:transition spd="slow" advTm="7189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0D66364-B33A-486A-9106-663AD1EFD3AF}" type="datetimeFigureOut">
              <a:rPr lang="zh-CN" altLang="en-US" smtClean="0"/>
              <a:t>2020/2/10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7F98283-7E9F-4699-AB9A-57A0ACAC818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189"/>
    </mc:Choice>
    <mc:Fallback xmlns="">
      <p:transition spd="slow" advTm="7189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0D66364-B33A-486A-9106-663AD1EFD3AF}" type="datetimeFigureOut">
              <a:rPr lang="zh-CN" altLang="en-US" smtClean="0"/>
              <a:t>2020/2/10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7F98283-7E9F-4699-AB9A-57A0ACAC818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189"/>
    </mc:Choice>
    <mc:Fallback xmlns="">
      <p:transition spd="slow" advTm="7189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8564" y="-2668565"/>
            <a:ext cx="6854872" cy="12192002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2000" advTm="7189"/>
    </mc:Choice>
    <mc:Fallback xmlns="">
      <p:transition spd="slow" advTm="7189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png"/><Relationship Id="rId2" Type="http://schemas.microsoft.com/office/2007/relationships/media" Target="../media/media1.wav"/><Relationship Id="rId1" Type="http://schemas.openxmlformats.org/officeDocument/2006/relationships/audio" Target="NULL" TargetMode="Externa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microsoft.com/office/2007/relationships/hdphoto" Target="../media/hdphoto1.wdp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1.xml"/><Relationship Id="rId5" Type="http://schemas.microsoft.com/office/2007/relationships/hdphoto" Target="../media/hdphoto1.wdp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2.xml"/><Relationship Id="rId5" Type="http://schemas.microsoft.com/office/2007/relationships/hdphoto" Target="../media/hdphoto1.wdp"/><Relationship Id="rId4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6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microsoft.com/office/2007/relationships/hdphoto" Target="../media/hdphoto1.wdp"/><Relationship Id="rId4" Type="http://schemas.openxmlformats.org/officeDocument/2006/relationships/image" Target="../media/image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6.png"/><Relationship Id="rId7" Type="http://schemas.openxmlformats.org/officeDocument/2006/relationships/image" Target="../media/image17.sv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microsoft.com/office/2007/relationships/hdphoto" Target="../media/hdphoto1.wdp"/><Relationship Id="rId4" Type="http://schemas.openxmlformats.org/officeDocument/2006/relationships/image" Target="../media/image9.png"/><Relationship Id="rId9" Type="http://schemas.openxmlformats.org/officeDocument/2006/relationships/image" Target="../media/image19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microsoft.com/office/2007/relationships/hdphoto" Target="../media/hdphoto1.wdp"/><Relationship Id="rId4" Type="http://schemas.openxmlformats.org/officeDocument/2006/relationships/image" Target="../media/image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6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microsoft.com/office/2007/relationships/hdphoto" Target="../media/hdphoto1.wdp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microsoft.com/office/2007/relationships/hdphoto" Target="../media/hdphoto1.wdp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-441946" y="-2188920"/>
            <a:ext cx="13673470" cy="10760149"/>
            <a:chOff x="-152400" y="-3085910"/>
            <a:chExt cx="13981406" cy="12427059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2684" b="9538"/>
            <a:stretch>
              <a:fillRect/>
            </a:stretch>
          </p:blipFill>
          <p:spPr>
            <a:xfrm>
              <a:off x="-152400" y="-3085910"/>
              <a:ext cx="7667625" cy="11039285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2684" b="9538"/>
            <a:stretch>
              <a:fillRect/>
            </a:stretch>
          </p:blipFill>
          <p:spPr>
            <a:xfrm rot="1898018" flipH="1" flipV="1">
              <a:off x="5124712" y="-2049816"/>
              <a:ext cx="8704294" cy="11390965"/>
            </a:xfrm>
            <a:prstGeom prst="rect">
              <a:avLst/>
            </a:prstGeom>
          </p:spPr>
        </p:pic>
      </p:grpSp>
      <p:sp>
        <p:nvSpPr>
          <p:cNvPr id="36" name="文本框 35"/>
          <p:cNvSpPr txBox="1"/>
          <p:nvPr/>
        </p:nvSpPr>
        <p:spPr>
          <a:xfrm>
            <a:off x="2084150" y="2932281"/>
            <a:ext cx="55070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solidFill>
                  <a:schemeClr val="bg1">
                    <a:lumMod val="95000"/>
                  </a:schemeClr>
                </a:solidFill>
                <a:latin typeface="锐字真言体免费商用" panose="02010600030101010101" pitchFamily="2" charset="-122"/>
                <a:ea typeface="锐字真言体免费商用" panose="02010600030101010101" pitchFamily="2" charset="-122"/>
              </a:rPr>
              <a:t>梦想从这里开始</a:t>
            </a:r>
          </a:p>
        </p:txBody>
      </p:sp>
      <p:grpSp>
        <p:nvGrpSpPr>
          <p:cNvPr id="43" name="组合 42"/>
          <p:cNvGrpSpPr/>
          <p:nvPr/>
        </p:nvGrpSpPr>
        <p:grpSpPr>
          <a:xfrm>
            <a:off x="6699457" y="3427436"/>
            <a:ext cx="1345491" cy="144000"/>
            <a:chOff x="6088321" y="3487480"/>
            <a:chExt cx="1345491" cy="144000"/>
          </a:xfrm>
        </p:grpSpPr>
        <p:sp>
          <p:nvSpPr>
            <p:cNvPr id="37" name="椭圆 36"/>
            <p:cNvSpPr/>
            <p:nvPr/>
          </p:nvSpPr>
          <p:spPr>
            <a:xfrm>
              <a:off x="6088321" y="3487480"/>
              <a:ext cx="144000" cy="1440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8" name="椭圆 37"/>
            <p:cNvSpPr/>
            <p:nvPr/>
          </p:nvSpPr>
          <p:spPr>
            <a:xfrm>
              <a:off x="6328619" y="3487480"/>
              <a:ext cx="144000" cy="1440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9" name="椭圆 38"/>
            <p:cNvSpPr/>
            <p:nvPr/>
          </p:nvSpPr>
          <p:spPr>
            <a:xfrm>
              <a:off x="6568917" y="3487480"/>
              <a:ext cx="144000" cy="1440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0" name="椭圆 39"/>
            <p:cNvSpPr/>
            <p:nvPr/>
          </p:nvSpPr>
          <p:spPr>
            <a:xfrm>
              <a:off x="6809215" y="3487480"/>
              <a:ext cx="144000" cy="1440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1" name="椭圆 40"/>
            <p:cNvSpPr/>
            <p:nvPr/>
          </p:nvSpPr>
          <p:spPr>
            <a:xfrm>
              <a:off x="7049513" y="3487480"/>
              <a:ext cx="144000" cy="1440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2" name="椭圆 41"/>
            <p:cNvSpPr/>
            <p:nvPr/>
          </p:nvSpPr>
          <p:spPr>
            <a:xfrm>
              <a:off x="7289812" y="3487480"/>
              <a:ext cx="144000" cy="1440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pic>
        <p:nvPicPr>
          <p:cNvPr id="2" name="背景音乐04(2)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5615"/>
                  <p14:fade in="500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3303003" y="696356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822"/>
    </mc:Choice>
    <mc:Fallback xmlns="">
      <p:transition spd="slow" advTm="78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3000" fill="hold"/>
                                        <p:tgtEl>
                                          <p:spTgt spid="1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41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3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3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3000" tmFilter="0,0; .5, 1; 1, 1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80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6800"/>
                            </p:stCondLst>
                            <p:childTnLst>
                              <p:par>
                                <p:cTn id="24" presetID="9" presetClass="exit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dissolve">
                                      <p:cBhvr>
                                        <p:cTn id="25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8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30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36" grpId="0"/>
      <p:bldP spid="36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1189705" y="2236104"/>
            <a:ext cx="1332000" cy="1332000"/>
          </a:xfrm>
          <a:prstGeom prst="ellipse">
            <a:avLst/>
          </a:prstGeom>
          <a:solidFill>
            <a:schemeClr val="bg1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55" r="1751" b="67444"/>
          <a:stretch>
            <a:fillRect/>
          </a:stretch>
        </p:blipFill>
        <p:spPr>
          <a:xfrm>
            <a:off x="2912158" y="21625"/>
            <a:ext cx="9456308" cy="3810013"/>
          </a:xfrm>
          <a:prstGeom prst="rect">
            <a:avLst/>
          </a:prstGeom>
        </p:spPr>
      </p:pic>
      <p:sp>
        <p:nvSpPr>
          <p:cNvPr id="29" name="椭圆 28"/>
          <p:cNvSpPr/>
          <p:nvPr/>
        </p:nvSpPr>
        <p:spPr>
          <a:xfrm>
            <a:off x="8999715" y="2206081"/>
            <a:ext cx="1332000" cy="1332000"/>
          </a:xfrm>
          <a:prstGeom prst="ellipse">
            <a:avLst/>
          </a:prstGeom>
          <a:solidFill>
            <a:schemeClr val="bg1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4972287" y="2221493"/>
            <a:ext cx="1332000" cy="1332000"/>
          </a:xfrm>
          <a:prstGeom prst="ellipse">
            <a:avLst/>
          </a:prstGeom>
          <a:solidFill>
            <a:schemeClr val="bg1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4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6771"/>
          <a:stretch>
            <a:fillRect/>
          </a:stretch>
        </p:blipFill>
        <p:spPr>
          <a:xfrm>
            <a:off x="336716" y="175360"/>
            <a:ext cx="800967" cy="772017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137683" y="301046"/>
            <a:ext cx="37532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chemeClr val="bg1"/>
                </a:solidFill>
                <a:latin typeface="锐字真言体免费商用" panose="02010600030101010101" pitchFamily="2" charset="-122"/>
                <a:ea typeface="锐字真言体免费商用" panose="02010600030101010101" pitchFamily="2" charset="-122"/>
              </a:rPr>
              <a:t>企业文化内涵</a:t>
            </a:r>
          </a:p>
        </p:txBody>
      </p:sp>
      <p:sp>
        <p:nvSpPr>
          <p:cNvPr id="7" name="TextBox 31"/>
          <p:cNvSpPr txBox="1"/>
          <p:nvPr/>
        </p:nvSpPr>
        <p:spPr>
          <a:xfrm>
            <a:off x="1528637" y="4215403"/>
            <a:ext cx="2046092" cy="16180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锐字真言体免费商用" panose="02010600030101010101" pitchFamily="2" charset="-122"/>
                <a:ea typeface="锐字真言体免费商用" panose="02010600030101010101" pitchFamily="2" charset="-122"/>
                <a:cs typeface="Arial" panose="020B0604020202020204" pitchFamily="34" charset="0"/>
              </a:rPr>
              <a:t>请输入标题</a:t>
            </a:r>
            <a:endParaRPr lang="en-US" altLang="zh-CN" sz="2000" kern="0" dirty="0">
              <a:solidFill>
                <a:schemeClr val="bg1"/>
              </a:solidFill>
              <a:latin typeface="锐字真言体免费商用" panose="02010600030101010101" pitchFamily="2" charset="-122"/>
              <a:ea typeface="锐字真言体免费商用" panose="02010600030101010101" pitchFamily="2" charset="-122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  <a:defRPr/>
            </a:pPr>
            <a:r>
              <a:rPr lang="zh-CN" altLang="en-US" sz="1600" kern="0" dirty="0">
                <a:solidFill>
                  <a:schemeClr val="bg1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  <a:cs typeface="Arial" panose="020B0604020202020204" pitchFamily="34" charset="0"/>
              </a:rPr>
              <a:t>请输入需要的文本描述，请输入需要的文本描述。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962799" y="4215403"/>
            <a:ext cx="97962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>
                <a:solidFill>
                  <a:schemeClr val="bg1"/>
                </a:solidFill>
                <a:latin typeface="Agency FB" panose="020B0503020202020204" pitchFamily="34" charset="0"/>
              </a:rPr>
              <a:t>65%</a:t>
            </a:r>
            <a:endParaRPr lang="zh-CN" altLang="en-US" sz="4400" b="1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9" name="TextBox 31"/>
          <p:cNvSpPr txBox="1"/>
          <p:nvPr/>
        </p:nvSpPr>
        <p:spPr>
          <a:xfrm>
            <a:off x="5251912" y="4197006"/>
            <a:ext cx="2046092" cy="16180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锐字真言体免费商用" panose="02010600030101010101" pitchFamily="2" charset="-122"/>
                <a:ea typeface="锐字真言体免费商用" panose="02010600030101010101" pitchFamily="2" charset="-122"/>
                <a:cs typeface="Arial" panose="020B0604020202020204" pitchFamily="34" charset="0"/>
              </a:rPr>
              <a:t>请输入标题</a:t>
            </a:r>
            <a:endParaRPr lang="en-US" altLang="zh-CN" sz="2000" kern="0" dirty="0">
              <a:solidFill>
                <a:schemeClr val="bg1"/>
              </a:solidFill>
              <a:latin typeface="锐字真言体免费商用" panose="02010600030101010101" pitchFamily="2" charset="-122"/>
              <a:ea typeface="锐字真言体免费商用" panose="02010600030101010101" pitchFamily="2" charset="-122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  <a:defRPr/>
            </a:pPr>
            <a:r>
              <a:rPr lang="zh-CN" altLang="en-US" sz="1600" kern="0" dirty="0">
                <a:solidFill>
                  <a:schemeClr val="bg1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  <a:cs typeface="Arial" panose="020B0604020202020204" pitchFamily="34" charset="0"/>
              </a:rPr>
              <a:t>请输入需要的文本描述，请输入需要的文本描述。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4642244" y="4197006"/>
            <a:ext cx="86327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>
                <a:solidFill>
                  <a:schemeClr val="bg1"/>
                </a:solidFill>
                <a:latin typeface="Agency FB" panose="020B0503020202020204" pitchFamily="34" charset="0"/>
              </a:rPr>
              <a:t>32%</a:t>
            </a:r>
            <a:endParaRPr lang="zh-CN" altLang="en-US" sz="4400" b="1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11" name="TextBox 31"/>
          <p:cNvSpPr txBox="1"/>
          <p:nvPr/>
        </p:nvSpPr>
        <p:spPr>
          <a:xfrm>
            <a:off x="9190691" y="4174838"/>
            <a:ext cx="2046092" cy="16180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锐字真言体免费商用" panose="02010600030101010101" pitchFamily="2" charset="-122"/>
                <a:ea typeface="锐字真言体免费商用" panose="02010600030101010101" pitchFamily="2" charset="-122"/>
                <a:cs typeface="Arial" panose="020B0604020202020204" pitchFamily="34" charset="0"/>
              </a:rPr>
              <a:t>请输入标题</a:t>
            </a:r>
            <a:endParaRPr lang="en-US" altLang="zh-CN" sz="2000" kern="0" dirty="0">
              <a:solidFill>
                <a:schemeClr val="bg1"/>
              </a:solidFill>
              <a:latin typeface="锐字真言体免费商用" panose="02010600030101010101" pitchFamily="2" charset="-122"/>
              <a:ea typeface="锐字真言体免费商用" panose="02010600030101010101" pitchFamily="2" charset="-122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  <a:defRPr/>
            </a:pPr>
            <a:r>
              <a:rPr lang="zh-CN" altLang="en-US" sz="1600" kern="0" dirty="0">
                <a:solidFill>
                  <a:schemeClr val="bg1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  <a:cs typeface="Arial" panose="020B0604020202020204" pitchFamily="34" charset="0"/>
              </a:rPr>
              <a:t>请输入需要的文本描述，请输入需要的文本描述。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8567984" y="4197006"/>
            <a:ext cx="97868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>
                <a:solidFill>
                  <a:schemeClr val="bg1"/>
                </a:solidFill>
                <a:latin typeface="Agency FB" panose="020B0503020202020204" pitchFamily="34" charset="0"/>
              </a:rPr>
              <a:t>56%</a:t>
            </a:r>
            <a:endParaRPr lang="zh-CN" altLang="en-US" sz="4400" b="1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1593487" y="2607811"/>
            <a:ext cx="549638" cy="463380"/>
            <a:chOff x="3820593" y="4832350"/>
            <a:chExt cx="280988" cy="230188"/>
          </a:xfrm>
          <a:solidFill>
            <a:schemeClr val="bg1"/>
          </a:solidFill>
        </p:grpSpPr>
        <p:sp>
          <p:nvSpPr>
            <p:cNvPr id="14" name="Freeform 125"/>
            <p:cNvSpPr/>
            <p:nvPr/>
          </p:nvSpPr>
          <p:spPr bwMode="auto">
            <a:xfrm>
              <a:off x="3871393" y="4832350"/>
              <a:ext cx="38100" cy="25400"/>
            </a:xfrm>
            <a:custGeom>
              <a:avLst/>
              <a:gdLst>
                <a:gd name="T0" fmla="*/ 12 w 12"/>
                <a:gd name="T1" fmla="*/ 6 h 8"/>
                <a:gd name="T2" fmla="*/ 6 w 12"/>
                <a:gd name="T3" fmla="*/ 0 h 8"/>
                <a:gd name="T4" fmla="*/ 0 w 12"/>
                <a:gd name="T5" fmla="*/ 6 h 8"/>
                <a:gd name="T6" fmla="*/ 0 w 12"/>
                <a:gd name="T7" fmla="*/ 8 h 8"/>
                <a:gd name="T8" fmla="*/ 12 w 12"/>
                <a:gd name="T9" fmla="*/ 8 h 8"/>
                <a:gd name="T10" fmla="*/ 12 w 12"/>
                <a:gd name="T11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8">
                  <a:moveTo>
                    <a:pt x="12" y="6"/>
                  </a:moveTo>
                  <a:cubicBezTo>
                    <a:pt x="12" y="3"/>
                    <a:pt x="9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12" y="8"/>
                    <a:pt x="12" y="8"/>
                    <a:pt x="12" y="8"/>
                  </a:cubicBezTo>
                  <a:lnTo>
                    <a:pt x="12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algn="ctr"/>
              <a:endParaRPr lang="zh-CN" altLang="en-US" dirty="0"/>
            </a:p>
          </p:txBody>
        </p:sp>
        <p:sp>
          <p:nvSpPr>
            <p:cNvPr id="15" name="Freeform 126"/>
            <p:cNvSpPr/>
            <p:nvPr/>
          </p:nvSpPr>
          <p:spPr bwMode="auto">
            <a:xfrm>
              <a:off x="3872147" y="4872529"/>
              <a:ext cx="38100" cy="153988"/>
            </a:xfrm>
            <a:custGeom>
              <a:avLst/>
              <a:gdLst>
                <a:gd name="T0" fmla="*/ 24 w 24"/>
                <a:gd name="T1" fmla="*/ 73 h 97"/>
                <a:gd name="T2" fmla="*/ 24 w 24"/>
                <a:gd name="T3" fmla="*/ 0 h 97"/>
                <a:gd name="T4" fmla="*/ 0 w 24"/>
                <a:gd name="T5" fmla="*/ 0 h 97"/>
                <a:gd name="T6" fmla="*/ 0 w 24"/>
                <a:gd name="T7" fmla="*/ 73 h 97"/>
                <a:gd name="T8" fmla="*/ 12 w 24"/>
                <a:gd name="T9" fmla="*/ 97 h 97"/>
                <a:gd name="T10" fmla="*/ 24 w 24"/>
                <a:gd name="T11" fmla="*/ 73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97">
                  <a:moveTo>
                    <a:pt x="24" y="73"/>
                  </a:moveTo>
                  <a:lnTo>
                    <a:pt x="24" y="0"/>
                  </a:lnTo>
                  <a:lnTo>
                    <a:pt x="0" y="0"/>
                  </a:lnTo>
                  <a:lnTo>
                    <a:pt x="0" y="73"/>
                  </a:lnTo>
                  <a:lnTo>
                    <a:pt x="12" y="97"/>
                  </a:lnTo>
                  <a:lnTo>
                    <a:pt x="24" y="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algn="ctr"/>
              <a:endParaRPr lang="zh-CN" altLang="en-US"/>
            </a:p>
          </p:txBody>
        </p:sp>
        <p:sp>
          <p:nvSpPr>
            <p:cNvPr id="16" name="Freeform 127"/>
            <p:cNvSpPr>
              <a:spLocks noEditPoints="1"/>
            </p:cNvSpPr>
            <p:nvPr/>
          </p:nvSpPr>
          <p:spPr bwMode="auto">
            <a:xfrm>
              <a:off x="3820593" y="4883150"/>
              <a:ext cx="280988" cy="179388"/>
            </a:xfrm>
            <a:custGeom>
              <a:avLst/>
              <a:gdLst>
                <a:gd name="T0" fmla="*/ 80 w 88"/>
                <a:gd name="T1" fmla="*/ 0 h 56"/>
                <a:gd name="T2" fmla="*/ 36 w 88"/>
                <a:gd name="T3" fmla="*/ 0 h 56"/>
                <a:gd name="T4" fmla="*/ 36 w 88"/>
                <a:gd name="T5" fmla="*/ 8 h 56"/>
                <a:gd name="T6" fmla="*/ 56 w 88"/>
                <a:gd name="T7" fmla="*/ 8 h 56"/>
                <a:gd name="T8" fmla="*/ 56 w 88"/>
                <a:gd name="T9" fmla="*/ 48 h 56"/>
                <a:gd name="T10" fmla="*/ 8 w 88"/>
                <a:gd name="T11" fmla="*/ 48 h 56"/>
                <a:gd name="T12" fmla="*/ 8 w 88"/>
                <a:gd name="T13" fmla="*/ 0 h 56"/>
                <a:gd name="T14" fmla="*/ 0 w 88"/>
                <a:gd name="T15" fmla="*/ 8 h 56"/>
                <a:gd name="T16" fmla="*/ 0 w 88"/>
                <a:gd name="T17" fmla="*/ 48 h 56"/>
                <a:gd name="T18" fmla="*/ 8 w 88"/>
                <a:gd name="T19" fmla="*/ 56 h 56"/>
                <a:gd name="T20" fmla="*/ 80 w 88"/>
                <a:gd name="T21" fmla="*/ 56 h 56"/>
                <a:gd name="T22" fmla="*/ 88 w 88"/>
                <a:gd name="T23" fmla="*/ 48 h 56"/>
                <a:gd name="T24" fmla="*/ 88 w 88"/>
                <a:gd name="T25" fmla="*/ 8 h 56"/>
                <a:gd name="T26" fmla="*/ 80 w 88"/>
                <a:gd name="T27" fmla="*/ 0 h 56"/>
                <a:gd name="T28" fmla="*/ 80 w 88"/>
                <a:gd name="T29" fmla="*/ 32 h 56"/>
                <a:gd name="T30" fmla="*/ 64 w 88"/>
                <a:gd name="T31" fmla="*/ 32 h 56"/>
                <a:gd name="T32" fmla="*/ 64 w 88"/>
                <a:gd name="T33" fmla="*/ 24 h 56"/>
                <a:gd name="T34" fmla="*/ 80 w 88"/>
                <a:gd name="T35" fmla="*/ 24 h 56"/>
                <a:gd name="T36" fmla="*/ 80 w 88"/>
                <a:gd name="T37" fmla="*/ 32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8" h="56">
                  <a:moveTo>
                    <a:pt x="80" y="0"/>
                  </a:moveTo>
                  <a:cubicBezTo>
                    <a:pt x="36" y="0"/>
                    <a:pt x="36" y="0"/>
                    <a:pt x="36" y="0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56" y="8"/>
                    <a:pt x="56" y="8"/>
                    <a:pt x="56" y="8"/>
                  </a:cubicBezTo>
                  <a:cubicBezTo>
                    <a:pt x="56" y="48"/>
                    <a:pt x="56" y="48"/>
                    <a:pt x="56" y="48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52"/>
                    <a:pt x="4" y="56"/>
                    <a:pt x="8" y="56"/>
                  </a:cubicBezTo>
                  <a:cubicBezTo>
                    <a:pt x="80" y="56"/>
                    <a:pt x="80" y="56"/>
                    <a:pt x="80" y="56"/>
                  </a:cubicBezTo>
                  <a:cubicBezTo>
                    <a:pt x="84" y="56"/>
                    <a:pt x="88" y="52"/>
                    <a:pt x="88" y="48"/>
                  </a:cubicBezTo>
                  <a:cubicBezTo>
                    <a:pt x="88" y="8"/>
                    <a:pt x="88" y="8"/>
                    <a:pt x="88" y="8"/>
                  </a:cubicBezTo>
                  <a:cubicBezTo>
                    <a:pt x="88" y="4"/>
                    <a:pt x="84" y="0"/>
                    <a:pt x="80" y="0"/>
                  </a:cubicBezTo>
                  <a:close/>
                  <a:moveTo>
                    <a:pt x="80" y="32"/>
                  </a:moveTo>
                  <a:cubicBezTo>
                    <a:pt x="64" y="32"/>
                    <a:pt x="64" y="32"/>
                    <a:pt x="64" y="32"/>
                  </a:cubicBezTo>
                  <a:cubicBezTo>
                    <a:pt x="64" y="24"/>
                    <a:pt x="64" y="24"/>
                    <a:pt x="64" y="24"/>
                  </a:cubicBezTo>
                  <a:cubicBezTo>
                    <a:pt x="80" y="24"/>
                    <a:pt x="80" y="24"/>
                    <a:pt x="80" y="24"/>
                  </a:cubicBezTo>
                  <a:lnTo>
                    <a:pt x="80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algn="ctr"/>
              <a:endParaRPr lang="zh-CN" altLang="en-US"/>
            </a:p>
          </p:txBody>
        </p:sp>
      </p:grpSp>
      <p:grpSp>
        <p:nvGrpSpPr>
          <p:cNvPr id="17" name="组合 16"/>
          <p:cNvGrpSpPr>
            <a:grpSpLocks noChangeAspect="1"/>
          </p:cNvGrpSpPr>
          <p:nvPr/>
        </p:nvGrpSpPr>
        <p:grpSpPr>
          <a:xfrm>
            <a:off x="5389949" y="2616238"/>
            <a:ext cx="563176" cy="511686"/>
            <a:chOff x="3227388" y="3011488"/>
            <a:chExt cx="277813" cy="252413"/>
          </a:xfrm>
          <a:solidFill>
            <a:schemeClr val="bg1"/>
          </a:solidFill>
        </p:grpSpPr>
        <p:sp>
          <p:nvSpPr>
            <p:cNvPr id="18" name="Freeform 79"/>
            <p:cNvSpPr>
              <a:spLocks noEditPoints="1"/>
            </p:cNvSpPr>
            <p:nvPr/>
          </p:nvSpPr>
          <p:spPr bwMode="auto">
            <a:xfrm>
              <a:off x="3265488" y="3011488"/>
              <a:ext cx="201613" cy="252413"/>
            </a:xfrm>
            <a:custGeom>
              <a:avLst/>
              <a:gdLst>
                <a:gd name="T0" fmla="*/ 56 w 64"/>
                <a:gd name="T1" fmla="*/ 0 h 80"/>
                <a:gd name="T2" fmla="*/ 8 w 64"/>
                <a:gd name="T3" fmla="*/ 0 h 80"/>
                <a:gd name="T4" fmla="*/ 0 w 64"/>
                <a:gd name="T5" fmla="*/ 8 h 80"/>
                <a:gd name="T6" fmla="*/ 0 w 64"/>
                <a:gd name="T7" fmla="*/ 72 h 80"/>
                <a:gd name="T8" fmla="*/ 8 w 64"/>
                <a:gd name="T9" fmla="*/ 80 h 80"/>
                <a:gd name="T10" fmla="*/ 16 w 64"/>
                <a:gd name="T11" fmla="*/ 72 h 80"/>
                <a:gd name="T12" fmla="*/ 48 w 64"/>
                <a:gd name="T13" fmla="*/ 72 h 80"/>
                <a:gd name="T14" fmla="*/ 56 w 64"/>
                <a:gd name="T15" fmla="*/ 80 h 80"/>
                <a:gd name="T16" fmla="*/ 64 w 64"/>
                <a:gd name="T17" fmla="*/ 72 h 80"/>
                <a:gd name="T18" fmla="*/ 64 w 64"/>
                <a:gd name="T19" fmla="*/ 8 h 80"/>
                <a:gd name="T20" fmla="*/ 56 w 64"/>
                <a:gd name="T21" fmla="*/ 0 h 80"/>
                <a:gd name="T22" fmla="*/ 8 w 64"/>
                <a:gd name="T23" fmla="*/ 16 h 80"/>
                <a:gd name="T24" fmla="*/ 56 w 64"/>
                <a:gd name="T25" fmla="*/ 16 h 80"/>
                <a:gd name="T26" fmla="*/ 56 w 64"/>
                <a:gd name="T27" fmla="*/ 44 h 80"/>
                <a:gd name="T28" fmla="*/ 8 w 64"/>
                <a:gd name="T29" fmla="*/ 44 h 80"/>
                <a:gd name="T30" fmla="*/ 8 w 64"/>
                <a:gd name="T31" fmla="*/ 16 h 80"/>
                <a:gd name="T32" fmla="*/ 14 w 64"/>
                <a:gd name="T33" fmla="*/ 64 h 80"/>
                <a:gd name="T34" fmla="*/ 8 w 64"/>
                <a:gd name="T35" fmla="*/ 58 h 80"/>
                <a:gd name="T36" fmla="*/ 14 w 64"/>
                <a:gd name="T37" fmla="*/ 52 h 80"/>
                <a:gd name="T38" fmla="*/ 20 w 64"/>
                <a:gd name="T39" fmla="*/ 58 h 80"/>
                <a:gd name="T40" fmla="*/ 14 w 64"/>
                <a:gd name="T41" fmla="*/ 64 h 80"/>
                <a:gd name="T42" fmla="*/ 44 w 64"/>
                <a:gd name="T43" fmla="*/ 58 h 80"/>
                <a:gd name="T44" fmla="*/ 50 w 64"/>
                <a:gd name="T45" fmla="*/ 52 h 80"/>
                <a:gd name="T46" fmla="*/ 56 w 64"/>
                <a:gd name="T47" fmla="*/ 58 h 80"/>
                <a:gd name="T48" fmla="*/ 50 w 64"/>
                <a:gd name="T49" fmla="*/ 64 h 80"/>
                <a:gd name="T50" fmla="*/ 44 w 64"/>
                <a:gd name="T51" fmla="*/ 58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64" h="80">
                  <a:moveTo>
                    <a:pt x="56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6"/>
                    <a:pt x="4" y="80"/>
                    <a:pt x="8" y="80"/>
                  </a:cubicBezTo>
                  <a:cubicBezTo>
                    <a:pt x="12" y="80"/>
                    <a:pt x="16" y="76"/>
                    <a:pt x="16" y="72"/>
                  </a:cubicBezTo>
                  <a:cubicBezTo>
                    <a:pt x="48" y="72"/>
                    <a:pt x="48" y="72"/>
                    <a:pt x="48" y="72"/>
                  </a:cubicBezTo>
                  <a:cubicBezTo>
                    <a:pt x="48" y="76"/>
                    <a:pt x="52" y="80"/>
                    <a:pt x="56" y="80"/>
                  </a:cubicBezTo>
                  <a:cubicBezTo>
                    <a:pt x="60" y="80"/>
                    <a:pt x="64" y="76"/>
                    <a:pt x="64" y="72"/>
                  </a:cubicBezTo>
                  <a:cubicBezTo>
                    <a:pt x="64" y="8"/>
                    <a:pt x="64" y="8"/>
                    <a:pt x="64" y="8"/>
                  </a:cubicBezTo>
                  <a:cubicBezTo>
                    <a:pt x="64" y="4"/>
                    <a:pt x="60" y="0"/>
                    <a:pt x="56" y="0"/>
                  </a:cubicBezTo>
                  <a:close/>
                  <a:moveTo>
                    <a:pt x="8" y="16"/>
                  </a:moveTo>
                  <a:cubicBezTo>
                    <a:pt x="56" y="16"/>
                    <a:pt x="56" y="16"/>
                    <a:pt x="56" y="16"/>
                  </a:cubicBezTo>
                  <a:cubicBezTo>
                    <a:pt x="56" y="44"/>
                    <a:pt x="56" y="44"/>
                    <a:pt x="56" y="44"/>
                  </a:cubicBezTo>
                  <a:cubicBezTo>
                    <a:pt x="8" y="44"/>
                    <a:pt x="8" y="44"/>
                    <a:pt x="8" y="44"/>
                  </a:cubicBezTo>
                  <a:lnTo>
                    <a:pt x="8" y="16"/>
                  </a:lnTo>
                  <a:close/>
                  <a:moveTo>
                    <a:pt x="14" y="64"/>
                  </a:moveTo>
                  <a:cubicBezTo>
                    <a:pt x="11" y="64"/>
                    <a:pt x="8" y="61"/>
                    <a:pt x="8" y="58"/>
                  </a:cubicBezTo>
                  <a:cubicBezTo>
                    <a:pt x="8" y="55"/>
                    <a:pt x="11" y="52"/>
                    <a:pt x="14" y="52"/>
                  </a:cubicBezTo>
                  <a:cubicBezTo>
                    <a:pt x="17" y="52"/>
                    <a:pt x="20" y="55"/>
                    <a:pt x="20" y="58"/>
                  </a:cubicBezTo>
                  <a:cubicBezTo>
                    <a:pt x="20" y="61"/>
                    <a:pt x="17" y="64"/>
                    <a:pt x="14" y="64"/>
                  </a:cubicBezTo>
                  <a:close/>
                  <a:moveTo>
                    <a:pt x="44" y="58"/>
                  </a:moveTo>
                  <a:cubicBezTo>
                    <a:pt x="44" y="55"/>
                    <a:pt x="47" y="52"/>
                    <a:pt x="50" y="52"/>
                  </a:cubicBezTo>
                  <a:cubicBezTo>
                    <a:pt x="53" y="52"/>
                    <a:pt x="56" y="55"/>
                    <a:pt x="56" y="58"/>
                  </a:cubicBezTo>
                  <a:cubicBezTo>
                    <a:pt x="56" y="61"/>
                    <a:pt x="53" y="64"/>
                    <a:pt x="50" y="64"/>
                  </a:cubicBezTo>
                  <a:cubicBezTo>
                    <a:pt x="47" y="64"/>
                    <a:pt x="44" y="61"/>
                    <a:pt x="44" y="5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algn="ctr"/>
              <a:endParaRPr lang="zh-CN" altLang="en-US"/>
            </a:p>
          </p:txBody>
        </p:sp>
        <p:sp>
          <p:nvSpPr>
            <p:cNvPr id="19" name="Rectangle 80"/>
            <p:cNvSpPr>
              <a:spLocks noChangeArrowheads="1"/>
            </p:cNvSpPr>
            <p:nvPr/>
          </p:nvSpPr>
          <p:spPr bwMode="auto">
            <a:xfrm>
              <a:off x="3479801" y="3074988"/>
              <a:ext cx="25400" cy="508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algn="ctr"/>
              <a:endParaRPr lang="zh-CN" altLang="en-US"/>
            </a:p>
          </p:txBody>
        </p:sp>
        <p:sp>
          <p:nvSpPr>
            <p:cNvPr id="20" name="Rectangle 81"/>
            <p:cNvSpPr>
              <a:spLocks noChangeArrowheads="1"/>
            </p:cNvSpPr>
            <p:nvPr/>
          </p:nvSpPr>
          <p:spPr bwMode="auto">
            <a:xfrm>
              <a:off x="3227388" y="3074988"/>
              <a:ext cx="25400" cy="508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algn="ctr"/>
              <a:endParaRPr lang="zh-CN" altLang="en-US"/>
            </a:p>
          </p:txBody>
        </p:sp>
      </p:grpSp>
      <p:sp>
        <p:nvSpPr>
          <p:cNvPr id="21" name="Freeform 36"/>
          <p:cNvSpPr>
            <a:spLocks noEditPoints="1"/>
          </p:cNvSpPr>
          <p:nvPr/>
        </p:nvSpPr>
        <p:spPr bwMode="auto">
          <a:xfrm>
            <a:off x="9474881" y="2658942"/>
            <a:ext cx="478744" cy="412249"/>
          </a:xfrm>
          <a:custGeom>
            <a:avLst/>
            <a:gdLst>
              <a:gd name="T0" fmla="*/ 80 w 88"/>
              <a:gd name="T1" fmla="*/ 8 h 84"/>
              <a:gd name="T2" fmla="*/ 72 w 88"/>
              <a:gd name="T3" fmla="*/ 8 h 84"/>
              <a:gd name="T4" fmla="*/ 72 w 88"/>
              <a:gd name="T5" fmla="*/ 0 h 84"/>
              <a:gd name="T6" fmla="*/ 64 w 88"/>
              <a:gd name="T7" fmla="*/ 0 h 84"/>
              <a:gd name="T8" fmla="*/ 64 w 88"/>
              <a:gd name="T9" fmla="*/ 20 h 84"/>
              <a:gd name="T10" fmla="*/ 56 w 88"/>
              <a:gd name="T11" fmla="*/ 20 h 84"/>
              <a:gd name="T12" fmla="*/ 56 w 88"/>
              <a:gd name="T13" fmla="*/ 8 h 84"/>
              <a:gd name="T14" fmla="*/ 32 w 88"/>
              <a:gd name="T15" fmla="*/ 8 h 84"/>
              <a:gd name="T16" fmla="*/ 32 w 88"/>
              <a:gd name="T17" fmla="*/ 0 h 84"/>
              <a:gd name="T18" fmla="*/ 24 w 88"/>
              <a:gd name="T19" fmla="*/ 0 h 84"/>
              <a:gd name="T20" fmla="*/ 24 w 88"/>
              <a:gd name="T21" fmla="*/ 20 h 84"/>
              <a:gd name="T22" fmla="*/ 16 w 88"/>
              <a:gd name="T23" fmla="*/ 20 h 84"/>
              <a:gd name="T24" fmla="*/ 16 w 88"/>
              <a:gd name="T25" fmla="*/ 8 h 84"/>
              <a:gd name="T26" fmla="*/ 8 w 88"/>
              <a:gd name="T27" fmla="*/ 8 h 84"/>
              <a:gd name="T28" fmla="*/ 0 w 88"/>
              <a:gd name="T29" fmla="*/ 16 h 84"/>
              <a:gd name="T30" fmla="*/ 0 w 88"/>
              <a:gd name="T31" fmla="*/ 76 h 84"/>
              <a:gd name="T32" fmla="*/ 8 w 88"/>
              <a:gd name="T33" fmla="*/ 84 h 84"/>
              <a:gd name="T34" fmla="*/ 80 w 88"/>
              <a:gd name="T35" fmla="*/ 84 h 84"/>
              <a:gd name="T36" fmla="*/ 88 w 88"/>
              <a:gd name="T37" fmla="*/ 76 h 84"/>
              <a:gd name="T38" fmla="*/ 88 w 88"/>
              <a:gd name="T39" fmla="*/ 16 h 84"/>
              <a:gd name="T40" fmla="*/ 80 w 88"/>
              <a:gd name="T41" fmla="*/ 8 h 84"/>
              <a:gd name="T42" fmla="*/ 28 w 88"/>
              <a:gd name="T43" fmla="*/ 72 h 84"/>
              <a:gd name="T44" fmla="*/ 12 w 88"/>
              <a:gd name="T45" fmla="*/ 72 h 84"/>
              <a:gd name="T46" fmla="*/ 12 w 88"/>
              <a:gd name="T47" fmla="*/ 56 h 84"/>
              <a:gd name="T48" fmla="*/ 28 w 88"/>
              <a:gd name="T49" fmla="*/ 56 h 84"/>
              <a:gd name="T50" fmla="*/ 28 w 88"/>
              <a:gd name="T51" fmla="*/ 72 h 84"/>
              <a:gd name="T52" fmla="*/ 28 w 88"/>
              <a:gd name="T53" fmla="*/ 48 h 84"/>
              <a:gd name="T54" fmla="*/ 12 w 88"/>
              <a:gd name="T55" fmla="*/ 48 h 84"/>
              <a:gd name="T56" fmla="*/ 12 w 88"/>
              <a:gd name="T57" fmla="*/ 32 h 84"/>
              <a:gd name="T58" fmla="*/ 28 w 88"/>
              <a:gd name="T59" fmla="*/ 32 h 84"/>
              <a:gd name="T60" fmla="*/ 28 w 88"/>
              <a:gd name="T61" fmla="*/ 48 h 84"/>
              <a:gd name="T62" fmla="*/ 52 w 88"/>
              <a:gd name="T63" fmla="*/ 72 h 84"/>
              <a:gd name="T64" fmla="*/ 36 w 88"/>
              <a:gd name="T65" fmla="*/ 72 h 84"/>
              <a:gd name="T66" fmla="*/ 36 w 88"/>
              <a:gd name="T67" fmla="*/ 56 h 84"/>
              <a:gd name="T68" fmla="*/ 52 w 88"/>
              <a:gd name="T69" fmla="*/ 56 h 84"/>
              <a:gd name="T70" fmla="*/ 52 w 88"/>
              <a:gd name="T71" fmla="*/ 72 h 84"/>
              <a:gd name="T72" fmla="*/ 52 w 88"/>
              <a:gd name="T73" fmla="*/ 48 h 84"/>
              <a:gd name="T74" fmla="*/ 36 w 88"/>
              <a:gd name="T75" fmla="*/ 48 h 84"/>
              <a:gd name="T76" fmla="*/ 36 w 88"/>
              <a:gd name="T77" fmla="*/ 32 h 84"/>
              <a:gd name="T78" fmla="*/ 52 w 88"/>
              <a:gd name="T79" fmla="*/ 32 h 84"/>
              <a:gd name="T80" fmla="*/ 52 w 88"/>
              <a:gd name="T81" fmla="*/ 48 h 84"/>
              <a:gd name="T82" fmla="*/ 76 w 88"/>
              <a:gd name="T83" fmla="*/ 48 h 84"/>
              <a:gd name="T84" fmla="*/ 60 w 88"/>
              <a:gd name="T85" fmla="*/ 48 h 84"/>
              <a:gd name="T86" fmla="*/ 60 w 88"/>
              <a:gd name="T87" fmla="*/ 32 h 84"/>
              <a:gd name="T88" fmla="*/ 76 w 88"/>
              <a:gd name="T89" fmla="*/ 32 h 84"/>
              <a:gd name="T90" fmla="*/ 76 w 88"/>
              <a:gd name="T91" fmla="*/ 48 h 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88" h="84">
                <a:moveTo>
                  <a:pt x="80" y="8"/>
                </a:moveTo>
                <a:cubicBezTo>
                  <a:pt x="72" y="8"/>
                  <a:pt x="72" y="8"/>
                  <a:pt x="72" y="8"/>
                </a:cubicBezTo>
                <a:cubicBezTo>
                  <a:pt x="72" y="0"/>
                  <a:pt x="72" y="0"/>
                  <a:pt x="72" y="0"/>
                </a:cubicBezTo>
                <a:cubicBezTo>
                  <a:pt x="64" y="0"/>
                  <a:pt x="64" y="0"/>
                  <a:pt x="64" y="0"/>
                </a:cubicBezTo>
                <a:cubicBezTo>
                  <a:pt x="64" y="20"/>
                  <a:pt x="64" y="20"/>
                  <a:pt x="64" y="20"/>
                </a:cubicBezTo>
                <a:cubicBezTo>
                  <a:pt x="56" y="20"/>
                  <a:pt x="56" y="20"/>
                  <a:pt x="56" y="20"/>
                </a:cubicBezTo>
                <a:cubicBezTo>
                  <a:pt x="56" y="8"/>
                  <a:pt x="56" y="8"/>
                  <a:pt x="56" y="8"/>
                </a:cubicBezTo>
                <a:cubicBezTo>
                  <a:pt x="32" y="8"/>
                  <a:pt x="32" y="8"/>
                  <a:pt x="32" y="8"/>
                </a:cubicBezTo>
                <a:cubicBezTo>
                  <a:pt x="32" y="0"/>
                  <a:pt x="32" y="0"/>
                  <a:pt x="32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24" y="20"/>
                  <a:pt x="24" y="20"/>
                  <a:pt x="24" y="20"/>
                </a:cubicBezTo>
                <a:cubicBezTo>
                  <a:pt x="16" y="20"/>
                  <a:pt x="16" y="20"/>
                  <a:pt x="16" y="20"/>
                </a:cubicBezTo>
                <a:cubicBezTo>
                  <a:pt x="16" y="8"/>
                  <a:pt x="16" y="8"/>
                  <a:pt x="16" y="8"/>
                </a:cubicBezTo>
                <a:cubicBezTo>
                  <a:pt x="8" y="8"/>
                  <a:pt x="8" y="8"/>
                  <a:pt x="8" y="8"/>
                </a:cubicBezTo>
                <a:cubicBezTo>
                  <a:pt x="4" y="8"/>
                  <a:pt x="0" y="12"/>
                  <a:pt x="0" y="16"/>
                </a:cubicBezTo>
                <a:cubicBezTo>
                  <a:pt x="0" y="76"/>
                  <a:pt x="0" y="76"/>
                  <a:pt x="0" y="76"/>
                </a:cubicBezTo>
                <a:cubicBezTo>
                  <a:pt x="0" y="80"/>
                  <a:pt x="4" y="84"/>
                  <a:pt x="8" y="84"/>
                </a:cubicBezTo>
                <a:cubicBezTo>
                  <a:pt x="80" y="84"/>
                  <a:pt x="80" y="84"/>
                  <a:pt x="80" y="84"/>
                </a:cubicBezTo>
                <a:cubicBezTo>
                  <a:pt x="84" y="84"/>
                  <a:pt x="88" y="80"/>
                  <a:pt x="88" y="76"/>
                </a:cubicBezTo>
                <a:cubicBezTo>
                  <a:pt x="88" y="16"/>
                  <a:pt x="88" y="16"/>
                  <a:pt x="88" y="16"/>
                </a:cubicBezTo>
                <a:cubicBezTo>
                  <a:pt x="88" y="12"/>
                  <a:pt x="84" y="8"/>
                  <a:pt x="80" y="8"/>
                </a:cubicBezTo>
                <a:close/>
                <a:moveTo>
                  <a:pt x="28" y="72"/>
                </a:moveTo>
                <a:cubicBezTo>
                  <a:pt x="12" y="72"/>
                  <a:pt x="12" y="72"/>
                  <a:pt x="12" y="72"/>
                </a:cubicBezTo>
                <a:cubicBezTo>
                  <a:pt x="12" y="56"/>
                  <a:pt x="12" y="56"/>
                  <a:pt x="12" y="56"/>
                </a:cubicBezTo>
                <a:cubicBezTo>
                  <a:pt x="28" y="56"/>
                  <a:pt x="28" y="56"/>
                  <a:pt x="28" y="56"/>
                </a:cubicBezTo>
                <a:lnTo>
                  <a:pt x="28" y="72"/>
                </a:lnTo>
                <a:close/>
                <a:moveTo>
                  <a:pt x="28" y="48"/>
                </a:moveTo>
                <a:cubicBezTo>
                  <a:pt x="12" y="48"/>
                  <a:pt x="12" y="48"/>
                  <a:pt x="12" y="48"/>
                </a:cubicBezTo>
                <a:cubicBezTo>
                  <a:pt x="12" y="32"/>
                  <a:pt x="12" y="32"/>
                  <a:pt x="12" y="32"/>
                </a:cubicBezTo>
                <a:cubicBezTo>
                  <a:pt x="28" y="32"/>
                  <a:pt x="28" y="32"/>
                  <a:pt x="28" y="32"/>
                </a:cubicBezTo>
                <a:lnTo>
                  <a:pt x="28" y="48"/>
                </a:lnTo>
                <a:close/>
                <a:moveTo>
                  <a:pt x="52" y="72"/>
                </a:moveTo>
                <a:cubicBezTo>
                  <a:pt x="36" y="72"/>
                  <a:pt x="36" y="72"/>
                  <a:pt x="36" y="72"/>
                </a:cubicBezTo>
                <a:cubicBezTo>
                  <a:pt x="36" y="56"/>
                  <a:pt x="36" y="56"/>
                  <a:pt x="36" y="56"/>
                </a:cubicBezTo>
                <a:cubicBezTo>
                  <a:pt x="52" y="56"/>
                  <a:pt x="52" y="56"/>
                  <a:pt x="52" y="56"/>
                </a:cubicBezTo>
                <a:lnTo>
                  <a:pt x="52" y="72"/>
                </a:lnTo>
                <a:close/>
                <a:moveTo>
                  <a:pt x="52" y="48"/>
                </a:moveTo>
                <a:cubicBezTo>
                  <a:pt x="36" y="48"/>
                  <a:pt x="36" y="48"/>
                  <a:pt x="36" y="48"/>
                </a:cubicBezTo>
                <a:cubicBezTo>
                  <a:pt x="36" y="32"/>
                  <a:pt x="36" y="32"/>
                  <a:pt x="36" y="32"/>
                </a:cubicBezTo>
                <a:cubicBezTo>
                  <a:pt x="52" y="32"/>
                  <a:pt x="52" y="32"/>
                  <a:pt x="52" y="32"/>
                </a:cubicBezTo>
                <a:lnTo>
                  <a:pt x="52" y="48"/>
                </a:lnTo>
                <a:close/>
                <a:moveTo>
                  <a:pt x="76" y="48"/>
                </a:moveTo>
                <a:cubicBezTo>
                  <a:pt x="60" y="48"/>
                  <a:pt x="60" y="48"/>
                  <a:pt x="60" y="48"/>
                </a:cubicBezTo>
                <a:cubicBezTo>
                  <a:pt x="60" y="32"/>
                  <a:pt x="60" y="32"/>
                  <a:pt x="60" y="32"/>
                </a:cubicBezTo>
                <a:cubicBezTo>
                  <a:pt x="76" y="32"/>
                  <a:pt x="76" y="32"/>
                  <a:pt x="76" y="32"/>
                </a:cubicBezTo>
                <a:lnTo>
                  <a:pt x="76" y="4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algn="ctr"/>
            <a:endParaRPr lang="zh-CN" altLang="en-US"/>
          </a:p>
        </p:txBody>
      </p:sp>
      <p:sp>
        <p:nvSpPr>
          <p:cNvPr id="22" name="弧形 21"/>
          <p:cNvSpPr/>
          <p:nvPr/>
        </p:nvSpPr>
        <p:spPr>
          <a:xfrm rot="19291761">
            <a:off x="901952" y="1942307"/>
            <a:ext cx="1890000" cy="1890373"/>
          </a:xfrm>
          <a:prstGeom prst="arc">
            <a:avLst>
              <a:gd name="adj1" fmla="val 18000028"/>
              <a:gd name="adj2" fmla="val 14326429"/>
            </a:avLst>
          </a:prstGeom>
          <a:ln w="12700">
            <a:solidFill>
              <a:schemeClr val="bg1"/>
            </a:solidFill>
            <a:prstDash val="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弧形 22"/>
          <p:cNvSpPr/>
          <p:nvPr/>
        </p:nvSpPr>
        <p:spPr>
          <a:xfrm rot="19291761">
            <a:off x="4693287" y="1944131"/>
            <a:ext cx="1890000" cy="1890373"/>
          </a:xfrm>
          <a:prstGeom prst="arc">
            <a:avLst>
              <a:gd name="adj1" fmla="val 18000028"/>
              <a:gd name="adj2" fmla="val 14326429"/>
            </a:avLst>
          </a:prstGeom>
          <a:ln w="12700">
            <a:solidFill>
              <a:schemeClr val="bg1"/>
            </a:solidFill>
            <a:prstDash val="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弧形 23"/>
          <p:cNvSpPr/>
          <p:nvPr/>
        </p:nvSpPr>
        <p:spPr>
          <a:xfrm rot="19291761">
            <a:off x="8720715" y="1935092"/>
            <a:ext cx="1890000" cy="1890373"/>
          </a:xfrm>
          <a:prstGeom prst="arc">
            <a:avLst>
              <a:gd name="adj1" fmla="val 18000028"/>
              <a:gd name="adj2" fmla="val 14326429"/>
            </a:avLst>
          </a:prstGeom>
          <a:ln w="12700">
            <a:solidFill>
              <a:schemeClr val="bg1"/>
            </a:solidFill>
            <a:prstDash val="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6409">
        <p14:gallery dir="l"/>
      </p:transition>
    </mc:Choice>
    <mc:Fallback xmlns="">
      <p:transition spd="slow" advTm="640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6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6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9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2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5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8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31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5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8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1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0"/>
                            </p:stCondLst>
                            <p:childTnLst>
                              <p:par>
                                <p:cTn id="4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9" grpId="0" animBg="1"/>
      <p:bldP spid="28" grpId="0" animBg="1"/>
      <p:bldP spid="6" grpId="0"/>
      <p:bldP spid="7" grpId="0"/>
      <p:bldP spid="8" grpId="0"/>
      <p:bldP spid="9" grpId="0"/>
      <p:bldP spid="10" grpId="0"/>
      <p:bldP spid="11" grpId="0"/>
      <p:bldP spid="12" grpId="0"/>
      <p:bldP spid="21" grpId="0" animBg="1"/>
      <p:bldP spid="22" grpId="0" animBg="1"/>
      <p:bldP spid="23" grpId="0" animBg="1"/>
      <p:bldP spid="2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55" r="1751" b="67444"/>
          <a:stretch>
            <a:fillRect/>
          </a:stretch>
        </p:blipFill>
        <p:spPr>
          <a:xfrm>
            <a:off x="2864676" y="19461"/>
            <a:ext cx="9456308" cy="381001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4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6771"/>
          <a:stretch>
            <a:fillRect/>
          </a:stretch>
        </p:blipFill>
        <p:spPr>
          <a:xfrm>
            <a:off x="336716" y="175360"/>
            <a:ext cx="800967" cy="772017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137683" y="301046"/>
            <a:ext cx="37532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chemeClr val="bg1"/>
                </a:solidFill>
                <a:latin typeface="锐字真言体免费商用" panose="02010600030101010101" pitchFamily="2" charset="-122"/>
                <a:ea typeface="锐字真言体免费商用" panose="02010600030101010101" pitchFamily="2" charset="-122"/>
              </a:rPr>
              <a:t>企业文化内涵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771"/>
          <a:stretch>
            <a:fillRect/>
          </a:stretch>
        </p:blipFill>
        <p:spPr>
          <a:xfrm>
            <a:off x="687715" y="1668544"/>
            <a:ext cx="4488419" cy="4326187"/>
          </a:xfrm>
          <a:prstGeom prst="rect">
            <a:avLst/>
          </a:prstGeom>
        </p:spPr>
      </p:pic>
      <p:grpSp>
        <p:nvGrpSpPr>
          <p:cNvPr id="8" name="组合 7"/>
          <p:cNvGrpSpPr/>
          <p:nvPr/>
        </p:nvGrpSpPr>
        <p:grpSpPr>
          <a:xfrm>
            <a:off x="-2194" y="1139576"/>
            <a:ext cx="5486401" cy="5543064"/>
            <a:chOff x="4277196" y="1642767"/>
            <a:chExt cx="3777835" cy="3776933"/>
          </a:xfrm>
        </p:grpSpPr>
        <p:sp>
          <p:nvSpPr>
            <p:cNvPr id="9" name="椭圆 8"/>
            <p:cNvSpPr/>
            <p:nvPr/>
          </p:nvSpPr>
          <p:spPr>
            <a:xfrm>
              <a:off x="4277196" y="1675284"/>
              <a:ext cx="3744416" cy="3744416"/>
            </a:xfrm>
            <a:prstGeom prst="ellipse">
              <a:avLst/>
            </a:prstGeom>
            <a:noFill/>
            <a:ln w="952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6221413" y="1642767"/>
              <a:ext cx="72008" cy="72008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/>
            <p:cNvSpPr/>
            <p:nvPr/>
          </p:nvSpPr>
          <p:spPr>
            <a:xfrm>
              <a:off x="7013500" y="1864941"/>
              <a:ext cx="72008" cy="72008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椭圆 11"/>
            <p:cNvSpPr/>
            <p:nvPr/>
          </p:nvSpPr>
          <p:spPr>
            <a:xfrm>
              <a:off x="7129896" y="1936949"/>
              <a:ext cx="72008" cy="72008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/>
          </p:nvSpPr>
          <p:spPr>
            <a:xfrm>
              <a:off x="4960438" y="2038818"/>
              <a:ext cx="72008" cy="72008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/>
          </p:nvSpPr>
          <p:spPr>
            <a:xfrm>
              <a:off x="4470651" y="4406509"/>
              <a:ext cx="72008" cy="72008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椭圆 14"/>
            <p:cNvSpPr/>
            <p:nvPr/>
          </p:nvSpPr>
          <p:spPr>
            <a:xfrm>
              <a:off x="7722168" y="4477355"/>
              <a:ext cx="72008" cy="72008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5"/>
            <p:cNvSpPr/>
            <p:nvPr/>
          </p:nvSpPr>
          <p:spPr>
            <a:xfrm>
              <a:off x="7907987" y="3835524"/>
              <a:ext cx="147044" cy="14704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/>
          </p:nvSpPr>
          <p:spPr>
            <a:xfrm>
              <a:off x="7611128" y="2395364"/>
              <a:ext cx="147044" cy="14704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17"/>
            <p:cNvSpPr/>
            <p:nvPr/>
          </p:nvSpPr>
          <p:spPr>
            <a:xfrm>
              <a:off x="4542659" y="2395364"/>
              <a:ext cx="147044" cy="14704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/>
          </p:nvSpPr>
          <p:spPr>
            <a:xfrm>
              <a:off x="4960438" y="4987652"/>
              <a:ext cx="147044" cy="14704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104056" y="3173081"/>
            <a:ext cx="5118072" cy="14619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锐字真言体免费商用" panose="02010600030101010101" pitchFamily="2" charset="-122"/>
                <a:ea typeface="锐字真言体免费商用" panose="02010600030101010101" pitchFamily="2" charset="-122"/>
              </a:rPr>
              <a:t>请输入标题</a:t>
            </a:r>
            <a:endParaRPr lang="en-US" altLang="zh-CN" sz="400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锐字真言体免费商用" panose="02010600030101010101" pitchFamily="2" charset="-122"/>
              <a:ea typeface="锐字真言体免费商用" panose="02010600030101010101" pitchFamily="2" charset="-122"/>
            </a:endParaRPr>
          </a:p>
          <a:p>
            <a:pPr algn="ctr"/>
            <a:endParaRPr lang="en-US" altLang="zh-CN" sz="400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锐字真言体免费商用" panose="02010600030101010101" pitchFamily="2" charset="-122"/>
              <a:ea typeface="锐字真言体免费商用" panose="02010600030101010101" pitchFamily="2" charset="-122"/>
            </a:endParaRPr>
          </a:p>
          <a:p>
            <a:pPr algn="ctr"/>
            <a:endParaRPr lang="en-US" altLang="zh-CN" sz="90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锐字真言体免费商用" panose="02010600030101010101" pitchFamily="2" charset="-122"/>
              <a:ea typeface="锐字真言体免费商用" panose="02010600030101010101" pitchFamily="2" charset="-122"/>
            </a:endParaRPr>
          </a:p>
        </p:txBody>
      </p:sp>
      <p:sp>
        <p:nvSpPr>
          <p:cNvPr id="21" name="TextBox 31"/>
          <p:cNvSpPr txBox="1"/>
          <p:nvPr/>
        </p:nvSpPr>
        <p:spPr>
          <a:xfrm>
            <a:off x="1239910" y="3898283"/>
            <a:ext cx="3067046" cy="11563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lang="zh-CN" altLang="en-US" sz="1600" kern="0" dirty="0">
                <a:solidFill>
                  <a:schemeClr val="bg1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  <a:cs typeface="Arial" panose="020B0604020202020204" pitchFamily="34" charset="0"/>
              </a:rPr>
              <a:t>请输入需要的文本描述，请输入需要的文本描述，请输入需要的文本描述。</a:t>
            </a:r>
          </a:p>
        </p:txBody>
      </p:sp>
      <p:sp>
        <p:nvSpPr>
          <p:cNvPr id="22" name="椭圆 21"/>
          <p:cNvSpPr/>
          <p:nvPr/>
        </p:nvSpPr>
        <p:spPr>
          <a:xfrm>
            <a:off x="5173830" y="1529115"/>
            <a:ext cx="828000" cy="828000"/>
          </a:xfrm>
          <a:prstGeom prst="ellipse">
            <a:avLst/>
          </a:prstGeom>
          <a:solidFill>
            <a:schemeClr val="bg1">
              <a:alpha val="3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Agency FB" panose="020B0503020202020204" pitchFamily="34" charset="0"/>
                <a:ea typeface="锐字真言体免费商用" panose="02010600030101010101" pitchFamily="2" charset="-122"/>
              </a:rPr>
              <a:t>01</a:t>
            </a:r>
            <a:endParaRPr lang="zh-CN" altLang="en-US" sz="3600" b="1" dirty="0">
              <a:solidFill>
                <a:schemeClr val="bg1"/>
              </a:solidFill>
              <a:latin typeface="Agency FB" panose="020B0503020202020204" pitchFamily="34" charset="0"/>
              <a:ea typeface="锐字真言体免费商用" panose="02010600030101010101" pitchFamily="2" charset="-122"/>
            </a:endParaRPr>
          </a:p>
        </p:txBody>
      </p:sp>
      <p:sp>
        <p:nvSpPr>
          <p:cNvPr id="23" name="椭圆 22"/>
          <p:cNvSpPr/>
          <p:nvPr/>
        </p:nvSpPr>
        <p:spPr>
          <a:xfrm>
            <a:off x="5866043" y="3345352"/>
            <a:ext cx="828000" cy="828000"/>
          </a:xfrm>
          <a:prstGeom prst="ellipse">
            <a:avLst/>
          </a:prstGeom>
          <a:solidFill>
            <a:schemeClr val="bg1">
              <a:alpha val="3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>
                <a:solidFill>
                  <a:schemeClr val="bg1"/>
                </a:solidFill>
                <a:latin typeface="Agency FB" panose="020B0503020202020204" pitchFamily="34" charset="0"/>
                <a:ea typeface="锐字真言体免费商用" panose="02010600030101010101" pitchFamily="2" charset="-122"/>
              </a:rPr>
              <a:t>02</a:t>
            </a:r>
            <a:endParaRPr lang="zh-CN" altLang="en-US" sz="3200" b="1" dirty="0">
              <a:solidFill>
                <a:schemeClr val="bg1"/>
              </a:solidFill>
              <a:latin typeface="Agency FB" panose="020B0503020202020204" pitchFamily="34" charset="0"/>
              <a:ea typeface="锐字真言体免费商用" panose="02010600030101010101" pitchFamily="2" charset="-122"/>
            </a:endParaRPr>
          </a:p>
        </p:txBody>
      </p:sp>
      <p:sp>
        <p:nvSpPr>
          <p:cNvPr id="24" name="椭圆 23"/>
          <p:cNvSpPr/>
          <p:nvPr/>
        </p:nvSpPr>
        <p:spPr>
          <a:xfrm>
            <a:off x="5377434" y="5166885"/>
            <a:ext cx="828000" cy="828000"/>
          </a:xfrm>
          <a:prstGeom prst="ellipse">
            <a:avLst/>
          </a:prstGeom>
          <a:solidFill>
            <a:schemeClr val="bg1">
              <a:alpha val="3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>
                <a:solidFill>
                  <a:schemeClr val="bg1"/>
                </a:solidFill>
                <a:latin typeface="Agency FB" panose="020B0503020202020204" pitchFamily="34" charset="0"/>
                <a:ea typeface="锐字真言体免费商用" panose="02010600030101010101" pitchFamily="2" charset="-122"/>
              </a:rPr>
              <a:t>03</a:t>
            </a:r>
            <a:endParaRPr lang="zh-CN" altLang="en-US" sz="3200" b="1" dirty="0">
              <a:solidFill>
                <a:schemeClr val="bg1"/>
              </a:solidFill>
              <a:latin typeface="Agency FB" panose="020B0503020202020204" pitchFamily="34" charset="0"/>
              <a:ea typeface="锐字真言体免费商用" panose="02010600030101010101" pitchFamily="2" charset="-122"/>
            </a:endParaRPr>
          </a:p>
        </p:txBody>
      </p:sp>
      <p:sp>
        <p:nvSpPr>
          <p:cNvPr id="25" name="TextBox 31"/>
          <p:cNvSpPr txBox="1"/>
          <p:nvPr/>
        </p:nvSpPr>
        <p:spPr>
          <a:xfrm>
            <a:off x="6495931" y="1301857"/>
            <a:ext cx="3945092" cy="7870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lang="zh-CN" altLang="en-US" sz="1600" kern="0" dirty="0">
                <a:solidFill>
                  <a:schemeClr val="bg1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  <a:cs typeface="Arial" panose="020B0604020202020204" pitchFamily="34" charset="0"/>
              </a:rPr>
              <a:t>请输入需要的文本描述，请输入需要的文本描述，请输入需要的文本描述。</a:t>
            </a:r>
          </a:p>
        </p:txBody>
      </p:sp>
      <p:sp>
        <p:nvSpPr>
          <p:cNvPr id="26" name="TextBox 31"/>
          <p:cNvSpPr txBox="1"/>
          <p:nvPr/>
        </p:nvSpPr>
        <p:spPr>
          <a:xfrm>
            <a:off x="6992179" y="3337293"/>
            <a:ext cx="3945092" cy="7870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lang="zh-CN" altLang="en-US" sz="1600" kern="0" dirty="0">
                <a:solidFill>
                  <a:schemeClr val="bg1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  <a:cs typeface="Arial" panose="020B0604020202020204" pitchFamily="34" charset="0"/>
              </a:rPr>
              <a:t>请输入需要的文本描述，请输入需要的文本描述，请输入需要的文本描述。</a:t>
            </a:r>
          </a:p>
        </p:txBody>
      </p:sp>
      <p:sp>
        <p:nvSpPr>
          <p:cNvPr id="27" name="TextBox 31"/>
          <p:cNvSpPr txBox="1"/>
          <p:nvPr/>
        </p:nvSpPr>
        <p:spPr>
          <a:xfrm>
            <a:off x="6710850" y="5067045"/>
            <a:ext cx="3945092" cy="7870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lang="zh-CN" altLang="en-US" sz="1600" kern="0" dirty="0">
                <a:solidFill>
                  <a:schemeClr val="bg1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  <a:cs typeface="Arial" panose="020B0604020202020204" pitchFamily="34" charset="0"/>
              </a:rPr>
              <a:t>请输入需要的文本描述，请输入需要的文本描述，请输入需要的文本描述。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5178">
        <p14:gallery dir="l"/>
      </p:transition>
    </mc:Choice>
    <mc:Fallback xmlns="">
      <p:transition spd="slow" advTm="517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1" dur="3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20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900" decel="10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37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900" decel="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37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900" decel="10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000"/>
                            </p:stCondLst>
                            <p:childTnLst>
                              <p:par>
                                <p:cTn id="4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500"/>
                            </p:stCondLst>
                            <p:childTnLst>
                              <p:par>
                                <p:cTn id="5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000"/>
                            </p:stCondLst>
                            <p:childTnLst>
                              <p:par>
                                <p:cTn id="5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0" grpId="0" uiExpand="1" build="allAtOnce"/>
      <p:bldP spid="21" grpId="0"/>
      <p:bldP spid="22" grpId="0" animBg="1"/>
      <p:bldP spid="23" grpId="0" animBg="1"/>
      <p:bldP spid="24" grpId="0" animBg="1"/>
      <p:bldP spid="25" grpId="0"/>
      <p:bldP spid="26" grpId="0"/>
      <p:bldP spid="2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55" r="1751" b="67444"/>
          <a:stretch>
            <a:fillRect/>
          </a:stretch>
        </p:blipFill>
        <p:spPr>
          <a:xfrm>
            <a:off x="2777046" y="13553"/>
            <a:ext cx="9456308" cy="3810013"/>
          </a:xfrm>
          <a:prstGeom prst="rect">
            <a:avLst/>
          </a:prstGeom>
        </p:spPr>
      </p:pic>
      <p:sp>
        <p:nvSpPr>
          <p:cNvPr id="8" name="椭圆 40"/>
          <p:cNvSpPr>
            <a:spLocks noChangeArrowheads="1"/>
          </p:cNvSpPr>
          <p:nvPr/>
        </p:nvSpPr>
        <p:spPr bwMode="auto">
          <a:xfrm>
            <a:off x="603634" y="1659392"/>
            <a:ext cx="4320000" cy="4320000"/>
          </a:xfrm>
          <a:prstGeom prst="ellipse">
            <a:avLst/>
          </a:prstGeom>
          <a:solidFill>
            <a:schemeClr val="bg1">
              <a:alpha val="15000"/>
            </a:schemeClr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 b="1" i="1">
              <a:solidFill>
                <a:srgbClr val="FFFFFF"/>
              </a:solidFill>
              <a:latin typeface="Calibri" panose="020F0502020204030204" pitchFamily="34" charset="0"/>
              <a:sym typeface="微软雅黑" panose="020B0503020204020204" charset="-122"/>
            </a:endParaRPr>
          </a:p>
        </p:txBody>
      </p:sp>
      <p:sp>
        <p:nvSpPr>
          <p:cNvPr id="9" name="椭圆 41"/>
          <p:cNvSpPr>
            <a:spLocks noChangeArrowheads="1"/>
          </p:cNvSpPr>
          <p:nvPr/>
        </p:nvSpPr>
        <p:spPr bwMode="auto">
          <a:xfrm>
            <a:off x="963704" y="2030278"/>
            <a:ext cx="3600000" cy="3600000"/>
          </a:xfrm>
          <a:prstGeom prst="ellipse">
            <a:avLst/>
          </a:prstGeom>
          <a:solidFill>
            <a:schemeClr val="bg1">
              <a:alpha val="12000"/>
            </a:schemeClr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 b="1" i="1">
              <a:solidFill>
                <a:srgbClr val="FFFFFF"/>
              </a:solidFill>
              <a:latin typeface="Calibri" panose="020F0502020204030204" pitchFamily="34" charset="0"/>
              <a:sym typeface="微软雅黑" panose="020B050302020402020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4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6771"/>
          <a:stretch>
            <a:fillRect/>
          </a:stretch>
        </p:blipFill>
        <p:spPr>
          <a:xfrm>
            <a:off x="336716" y="175360"/>
            <a:ext cx="800967" cy="772017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137683" y="301046"/>
            <a:ext cx="37532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chemeClr val="bg1"/>
                </a:solidFill>
                <a:latin typeface="锐字真言体免费商用" panose="02010600030101010101" pitchFamily="2" charset="-122"/>
                <a:ea typeface="锐字真言体免费商用" panose="02010600030101010101" pitchFamily="2" charset="-122"/>
              </a:rPr>
              <a:t>企业文化内涵</a:t>
            </a:r>
          </a:p>
        </p:txBody>
      </p:sp>
      <p:cxnSp>
        <p:nvCxnSpPr>
          <p:cNvPr id="11" name="直接连接符 10"/>
          <p:cNvCxnSpPr/>
          <p:nvPr/>
        </p:nvCxnSpPr>
        <p:spPr>
          <a:xfrm>
            <a:off x="4437859" y="1981835"/>
            <a:ext cx="3448050" cy="0"/>
          </a:xfrm>
          <a:prstGeom prst="line">
            <a:avLst/>
          </a:prstGeom>
          <a:ln w="12700">
            <a:solidFill>
              <a:schemeClr val="bg1">
                <a:lumMod val="95000"/>
                <a:alpha val="43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5478772" y="3805471"/>
            <a:ext cx="3448050" cy="0"/>
          </a:xfrm>
          <a:prstGeom prst="line">
            <a:avLst/>
          </a:prstGeom>
          <a:ln w="12700">
            <a:solidFill>
              <a:schemeClr val="bg1">
                <a:lumMod val="95000"/>
                <a:alpha val="43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4600133" y="5569800"/>
            <a:ext cx="3448050" cy="0"/>
          </a:xfrm>
          <a:prstGeom prst="line">
            <a:avLst/>
          </a:prstGeom>
          <a:ln w="12700">
            <a:solidFill>
              <a:schemeClr val="bg1">
                <a:lumMod val="95000"/>
                <a:alpha val="43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6026383" y="1348610"/>
            <a:ext cx="4716138" cy="15432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锐字真言体免费商用" panose="02010600030101010101" pitchFamily="2" charset="-122"/>
                <a:ea typeface="锐字真言体免费商用" panose="02010600030101010101" pitchFamily="2" charset="-122"/>
              </a:rPr>
              <a:t>请输入标题文字</a:t>
            </a:r>
            <a:endParaRPr lang="en-US" altLang="zh-CN" sz="2000" dirty="0">
              <a:solidFill>
                <a:schemeClr val="bg1"/>
              </a:solidFill>
              <a:latin typeface="锐字真言体免费商用" panose="02010600030101010101" pitchFamily="2" charset="-122"/>
              <a:ea typeface="锐字真言体免费商用" panose="02010600030101010101" pitchFamily="2" charset="-122"/>
            </a:endParaRPr>
          </a:p>
          <a:p>
            <a:pPr>
              <a:lnSpc>
                <a:spcPct val="150000"/>
              </a:lnSpc>
            </a:pPr>
            <a:endParaRPr lang="en-US" altLang="zh-CN" sz="900" dirty="0">
              <a:solidFill>
                <a:schemeClr val="bg1"/>
              </a:solidFill>
              <a:latin typeface="锐字真言体免费商用" panose="02010600030101010101" pitchFamily="2" charset="-122"/>
              <a:ea typeface="锐字真言体免费商用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请输入需要的文本描述，请输入需要的文本描述，请输入需要的文本描述。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6940783" y="3186335"/>
            <a:ext cx="4716138" cy="15432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锐字真言体免费商用" panose="02010600030101010101" pitchFamily="2" charset="-122"/>
                <a:ea typeface="锐字真言体免费商用" panose="02010600030101010101" pitchFamily="2" charset="-122"/>
              </a:rPr>
              <a:t>请输入标题文字</a:t>
            </a:r>
            <a:endParaRPr lang="en-US" altLang="zh-CN" sz="2000" dirty="0">
              <a:solidFill>
                <a:schemeClr val="bg1"/>
              </a:solidFill>
              <a:latin typeface="锐字真言体免费商用" panose="02010600030101010101" pitchFamily="2" charset="-122"/>
              <a:ea typeface="锐字真言体免费商用" panose="02010600030101010101" pitchFamily="2" charset="-122"/>
            </a:endParaRPr>
          </a:p>
          <a:p>
            <a:pPr>
              <a:lnSpc>
                <a:spcPct val="150000"/>
              </a:lnSpc>
            </a:pPr>
            <a:endParaRPr lang="en-US" altLang="zh-CN" sz="900" dirty="0">
              <a:solidFill>
                <a:schemeClr val="bg1"/>
              </a:solidFill>
              <a:latin typeface="锐字真言体免费商用" panose="02010600030101010101" pitchFamily="2" charset="-122"/>
              <a:ea typeface="锐字真言体免费商用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请输入需要的文本描述，请输入需要的文本描述，请输入需要的文本描述。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6096000" y="4968110"/>
            <a:ext cx="4716138" cy="15432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锐字真言体免费商用" panose="02010600030101010101" pitchFamily="2" charset="-122"/>
                <a:ea typeface="锐字真言体免费商用" panose="02010600030101010101" pitchFamily="2" charset="-122"/>
              </a:rPr>
              <a:t>请输入标题文字</a:t>
            </a:r>
            <a:endParaRPr lang="en-US" altLang="zh-CN" sz="2000" dirty="0">
              <a:solidFill>
                <a:schemeClr val="bg1"/>
              </a:solidFill>
              <a:latin typeface="锐字真言体免费商用" panose="02010600030101010101" pitchFamily="2" charset="-122"/>
              <a:ea typeface="锐字真言体免费商用" panose="02010600030101010101" pitchFamily="2" charset="-122"/>
            </a:endParaRPr>
          </a:p>
          <a:p>
            <a:pPr>
              <a:lnSpc>
                <a:spcPct val="150000"/>
              </a:lnSpc>
            </a:pPr>
            <a:endParaRPr lang="en-US" altLang="zh-CN" sz="900" dirty="0">
              <a:solidFill>
                <a:schemeClr val="bg1"/>
              </a:solidFill>
              <a:latin typeface="锐字真言体免费商用" panose="02010600030101010101" pitchFamily="2" charset="-122"/>
              <a:ea typeface="锐字真言体免费商用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请输入需要的文本描述，请输入需要的文本描述，请输入需要的文本描述。</a:t>
            </a:r>
          </a:p>
        </p:txBody>
      </p:sp>
      <p:sp>
        <p:nvSpPr>
          <p:cNvPr id="19" name="椭圆 18"/>
          <p:cNvSpPr/>
          <p:nvPr/>
        </p:nvSpPr>
        <p:spPr bwMode="auto">
          <a:xfrm>
            <a:off x="1546445" y="2636760"/>
            <a:ext cx="2448000" cy="2448000"/>
          </a:xfrm>
          <a:prstGeom prst="ellipse">
            <a:avLst/>
          </a:prstGeom>
          <a:gradFill flip="none" rotWithShape="1">
            <a:gsLst>
              <a:gs pos="0">
                <a:srgbClr val="F0F0F0"/>
              </a:gs>
              <a:gs pos="100000">
                <a:srgbClr val="F1F1F1"/>
              </a:gs>
            </a:gsLst>
            <a:lin ang="2700000" scaled="1"/>
            <a:tileRect/>
          </a:gradFill>
          <a:ln w="28575">
            <a:gradFill flip="none" rotWithShape="1">
              <a:gsLst>
                <a:gs pos="100000">
                  <a:srgbClr val="FFFFFF"/>
                </a:gs>
                <a:gs pos="0">
                  <a:srgbClr val="CECED0"/>
                </a:gs>
              </a:gsLst>
              <a:lin ang="13500000" scaled="1"/>
              <a:tileRect/>
            </a:gradFill>
          </a:ln>
          <a:effectLst>
            <a:outerShdw blurRad="190500" dist="88900" dir="2700000" algn="tl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000" dirty="0">
                <a:solidFill>
                  <a:srgbClr val="021044"/>
                </a:solidFill>
                <a:latin typeface="锐字真言体免费商用" panose="02010600030101010101" pitchFamily="2" charset="-122"/>
                <a:ea typeface="锐字真言体免费商用" panose="02010600030101010101" pitchFamily="2" charset="-122"/>
              </a:rPr>
              <a:t>请输入标题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6415">
        <p14:gallery dir="l"/>
      </p:transition>
    </mc:Choice>
    <mc:Fallback xmlns="">
      <p:transition spd="slow" advTm="641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6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6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50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000"/>
                            </p:stCondLst>
                            <p:childTnLst>
                              <p:par>
                                <p:cTn id="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500"/>
                            </p:stCondLst>
                            <p:childTnLst>
                              <p:par>
                                <p:cTn id="4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0"/>
                            </p:stCondLst>
                            <p:childTnLst>
                              <p:par>
                                <p:cTn id="4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500"/>
                            </p:stCondLst>
                            <p:childTnLst>
                              <p:par>
                                <p:cTn id="5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6" grpId="0"/>
      <p:bldP spid="15" grpId="0"/>
      <p:bldP spid="16" grpId="0"/>
      <p:bldP spid="17" grpId="0"/>
      <p:bldP spid="1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55" r="1751" b="67444"/>
          <a:stretch>
            <a:fillRect/>
          </a:stretch>
        </p:blipFill>
        <p:spPr>
          <a:xfrm>
            <a:off x="2912158" y="21625"/>
            <a:ext cx="9456308" cy="381001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4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6771"/>
          <a:stretch>
            <a:fillRect/>
          </a:stretch>
        </p:blipFill>
        <p:spPr>
          <a:xfrm>
            <a:off x="336716" y="175360"/>
            <a:ext cx="800967" cy="772017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137683" y="301046"/>
            <a:ext cx="37532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chemeClr val="bg1"/>
                </a:solidFill>
                <a:latin typeface="锐字真言体免费商用" panose="02010600030101010101" pitchFamily="2" charset="-122"/>
                <a:ea typeface="锐字真言体免费商用" panose="02010600030101010101" pitchFamily="2" charset="-122"/>
              </a:rPr>
              <a:t>企业文化内涵</a:t>
            </a:r>
          </a:p>
        </p:txBody>
      </p:sp>
      <p:graphicFrame>
        <p:nvGraphicFramePr>
          <p:cNvPr id="11" name="图表 10"/>
          <p:cNvGraphicFramePr/>
          <p:nvPr/>
        </p:nvGraphicFramePr>
        <p:xfrm>
          <a:off x="5665959" y="2190896"/>
          <a:ext cx="5730507" cy="34886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12" name="文本框 11"/>
          <p:cNvSpPr txBox="1"/>
          <p:nvPr/>
        </p:nvSpPr>
        <p:spPr>
          <a:xfrm>
            <a:off x="7640312" y="3220608"/>
            <a:ext cx="327030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0" b="1" dirty="0">
                <a:solidFill>
                  <a:schemeClr val="bg1"/>
                </a:solidFill>
                <a:latin typeface="Niagara Engraved" panose="04020502070703030202" pitchFamily="82" charset="0"/>
                <a:ea typeface="方正姚体" panose="02010601030101010101" pitchFamily="2" charset="-122"/>
              </a:rPr>
              <a:t>66.6%</a:t>
            </a:r>
            <a:endParaRPr lang="zh-CN" altLang="en-US" sz="8000" b="1" dirty="0">
              <a:solidFill>
                <a:schemeClr val="bg1"/>
              </a:solidFill>
              <a:latin typeface="Niagara Engraved" panose="04020502070703030202" pitchFamily="82" charset="0"/>
              <a:ea typeface="方正姚体" panose="02010601030101010101" pitchFamily="2" charset="-122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5225143" y="1294898"/>
            <a:ext cx="1741714" cy="1741714"/>
          </a:xfrm>
          <a:prstGeom prst="ellipse">
            <a:avLst/>
          </a:prstGeom>
          <a:solidFill>
            <a:schemeClr val="bg1">
              <a:alpha val="40000"/>
            </a:schemeClr>
          </a:solidFill>
          <a:ln>
            <a:solidFill>
              <a:schemeClr val="bg1">
                <a:alpha val="13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800" dirty="0">
                <a:latin typeface="Agency FB" panose="020B0503020202020204" pitchFamily="34" charset="0"/>
              </a:rPr>
              <a:t>86%</a:t>
            </a:r>
            <a:endParaRPr lang="zh-CN" altLang="en-US" sz="4800" dirty="0">
              <a:latin typeface="Agency FB" panose="020B0503020202020204" pitchFamily="34" charset="0"/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6096000" y="5067545"/>
            <a:ext cx="1224000" cy="1224000"/>
          </a:xfrm>
          <a:prstGeom prst="ellipse">
            <a:avLst/>
          </a:prstGeom>
          <a:solidFill>
            <a:schemeClr val="bg1">
              <a:alpha val="39000"/>
            </a:schemeClr>
          </a:solidFill>
          <a:ln>
            <a:solidFill>
              <a:schemeClr val="bg1">
                <a:alpha val="13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latin typeface="Agency FB" panose="020B0503020202020204" pitchFamily="34" charset="0"/>
              </a:rPr>
              <a:t>46%</a:t>
            </a:r>
            <a:endParaRPr lang="zh-CN" altLang="en-US" sz="3200" dirty="0">
              <a:latin typeface="Agency FB" panose="020B0503020202020204" pitchFamily="34" charset="0"/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10246402" y="2316612"/>
            <a:ext cx="1440000" cy="1440000"/>
          </a:xfrm>
          <a:prstGeom prst="ellipse">
            <a:avLst/>
          </a:prstGeom>
          <a:solidFill>
            <a:schemeClr val="bg1">
              <a:alpha val="39000"/>
            </a:schemeClr>
          </a:solidFill>
          <a:ln>
            <a:solidFill>
              <a:schemeClr val="bg1">
                <a:alpha val="13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>
                <a:latin typeface="Agency FB" panose="020B0503020202020204" pitchFamily="34" charset="0"/>
              </a:rPr>
              <a:t>57%</a:t>
            </a:r>
            <a:endParaRPr lang="zh-CN" altLang="en-US" sz="4000" dirty="0">
              <a:latin typeface="Agency FB" panose="020B0503020202020204" pitchFamily="34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160804" y="2860338"/>
            <a:ext cx="3927205" cy="220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bg1"/>
                </a:solidFill>
                <a:latin typeface="锐字真言体免费商用" panose="02010600030101010101" pitchFamily="2" charset="-122"/>
                <a:ea typeface="锐字真言体免费商用" panose="02010600030101010101" pitchFamily="2" charset="-122"/>
              </a:rPr>
              <a:t>请输入标题</a:t>
            </a:r>
            <a:endParaRPr lang="en-US" altLang="zh-CN" sz="2400" dirty="0">
              <a:solidFill>
                <a:schemeClr val="bg1"/>
              </a:solidFill>
              <a:latin typeface="锐字真言体免费商用" panose="02010600030101010101" pitchFamily="2" charset="-122"/>
              <a:ea typeface="锐字真言体免费商用" panose="02010600030101010101" pitchFamily="2" charset="-122"/>
            </a:endParaRPr>
          </a:p>
          <a:p>
            <a:pPr>
              <a:lnSpc>
                <a:spcPct val="150000"/>
              </a:lnSpc>
            </a:pPr>
            <a:endParaRPr lang="en-US" altLang="zh-CN" sz="1000" dirty="0">
              <a:solidFill>
                <a:schemeClr val="bg1"/>
              </a:solidFill>
              <a:latin typeface="锐字真言体免费商用" panose="02010600030101010101" pitchFamily="2" charset="-122"/>
              <a:ea typeface="锐字真言体免费商用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请输入需要的文本描述，请输入需要的文本描述，请输入需要的文本描述。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6017">
        <p14:gallery dir="l"/>
      </p:transition>
    </mc:Choice>
    <mc:Fallback xmlns="">
      <p:transition spd="slow" advTm="601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9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6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3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6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9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0"/>
                            </p:stCondLst>
                            <p:childTnLst>
                              <p:par>
                                <p:cTn id="3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Graphic spid="11" grpId="0">
        <p:bldAsOne/>
      </p:bldGraphic>
      <p:bldP spid="12" grpId="0"/>
      <p:bldP spid="13" grpId="0" animBg="1"/>
      <p:bldP spid="14" grpId="0" animBg="1"/>
      <p:bldP spid="15" grpId="0" animBg="1"/>
      <p:bldP spid="1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图片 31" descr="图片包含 水, 就坐, 餐桌&#10;&#10;描述已自动生成"/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2" t="87273" r="9075" b="6857"/>
          <a:stretch>
            <a:fillRect/>
          </a:stretch>
        </p:blipFill>
        <p:spPr>
          <a:xfrm>
            <a:off x="6252632" y="3323122"/>
            <a:ext cx="5556096" cy="556026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47" t="28782" r="7960" b="14571"/>
          <a:stretch>
            <a:fillRect/>
          </a:stretch>
        </p:blipFill>
        <p:spPr>
          <a:xfrm>
            <a:off x="-13574" y="2042904"/>
            <a:ext cx="6334047" cy="4850126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 rotWithShape="1">
          <a:blip r:embed="rId5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771"/>
          <a:stretch>
            <a:fillRect/>
          </a:stretch>
        </p:blipFill>
        <p:spPr>
          <a:xfrm>
            <a:off x="1003825" y="1794214"/>
            <a:ext cx="4488419" cy="4326187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823874" y="1761503"/>
            <a:ext cx="4572000" cy="4572000"/>
            <a:chOff x="4277196" y="1642767"/>
            <a:chExt cx="3777835" cy="3776933"/>
          </a:xfrm>
        </p:grpSpPr>
        <p:sp>
          <p:nvSpPr>
            <p:cNvPr id="5" name="椭圆 4"/>
            <p:cNvSpPr/>
            <p:nvPr/>
          </p:nvSpPr>
          <p:spPr>
            <a:xfrm>
              <a:off x="4277196" y="1675284"/>
              <a:ext cx="3744416" cy="3744416"/>
            </a:xfrm>
            <a:prstGeom prst="ellipse">
              <a:avLst/>
            </a:prstGeom>
            <a:noFill/>
            <a:ln w="952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椭圆 5"/>
            <p:cNvSpPr/>
            <p:nvPr/>
          </p:nvSpPr>
          <p:spPr>
            <a:xfrm>
              <a:off x="6221413" y="1642767"/>
              <a:ext cx="72008" cy="72008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椭圆 6"/>
            <p:cNvSpPr/>
            <p:nvPr/>
          </p:nvSpPr>
          <p:spPr>
            <a:xfrm>
              <a:off x="7013500" y="1864941"/>
              <a:ext cx="72008" cy="72008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7129896" y="1936949"/>
              <a:ext cx="72008" cy="72008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4960438" y="2038818"/>
              <a:ext cx="72008" cy="72008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4470651" y="4406509"/>
              <a:ext cx="72008" cy="72008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/>
            <p:cNvSpPr/>
            <p:nvPr/>
          </p:nvSpPr>
          <p:spPr>
            <a:xfrm>
              <a:off x="7722168" y="4477355"/>
              <a:ext cx="72008" cy="72008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椭圆 11"/>
            <p:cNvSpPr/>
            <p:nvPr/>
          </p:nvSpPr>
          <p:spPr>
            <a:xfrm>
              <a:off x="7907987" y="3835524"/>
              <a:ext cx="147044" cy="14704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/>
          </p:nvSpPr>
          <p:spPr>
            <a:xfrm>
              <a:off x="7611128" y="2395364"/>
              <a:ext cx="147044" cy="14704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/>
          </p:nvSpPr>
          <p:spPr>
            <a:xfrm>
              <a:off x="4542659" y="2395364"/>
              <a:ext cx="147044" cy="14704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椭圆 14"/>
            <p:cNvSpPr/>
            <p:nvPr/>
          </p:nvSpPr>
          <p:spPr>
            <a:xfrm>
              <a:off x="4960438" y="4987652"/>
              <a:ext cx="147044" cy="14704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8" name="组合 17"/>
          <p:cNvGrpSpPr/>
          <p:nvPr/>
        </p:nvGrpSpPr>
        <p:grpSpPr>
          <a:xfrm rot="1356806">
            <a:off x="517839" y="1520454"/>
            <a:ext cx="5148000" cy="5148000"/>
            <a:chOff x="4429596" y="1827684"/>
            <a:chExt cx="3777835" cy="3744416"/>
          </a:xfrm>
        </p:grpSpPr>
        <p:sp>
          <p:nvSpPr>
            <p:cNvPr id="19" name="椭圆 18"/>
            <p:cNvSpPr/>
            <p:nvPr/>
          </p:nvSpPr>
          <p:spPr>
            <a:xfrm>
              <a:off x="4429596" y="1827684"/>
              <a:ext cx="3744416" cy="3744416"/>
            </a:xfrm>
            <a:prstGeom prst="ellipse">
              <a:avLst/>
            </a:prstGeom>
            <a:noFill/>
            <a:ln w="952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椭圆 19"/>
            <p:cNvSpPr/>
            <p:nvPr/>
          </p:nvSpPr>
          <p:spPr>
            <a:xfrm>
              <a:off x="7282296" y="2089349"/>
              <a:ext cx="72008" cy="72008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椭圆 20"/>
            <p:cNvSpPr/>
            <p:nvPr/>
          </p:nvSpPr>
          <p:spPr>
            <a:xfrm>
              <a:off x="4629717" y="4584520"/>
              <a:ext cx="72008" cy="72008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2" name="椭圆 21"/>
            <p:cNvSpPr/>
            <p:nvPr/>
          </p:nvSpPr>
          <p:spPr>
            <a:xfrm>
              <a:off x="8060387" y="3987924"/>
              <a:ext cx="147044" cy="14704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4695059" y="2547764"/>
              <a:ext cx="147044" cy="14704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5112838" y="5140052"/>
              <a:ext cx="147044" cy="14704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26" name="文本框 25"/>
          <p:cNvSpPr txBox="1"/>
          <p:nvPr/>
        </p:nvSpPr>
        <p:spPr>
          <a:xfrm>
            <a:off x="532131" y="3601995"/>
            <a:ext cx="511807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6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锐字真言体免费商用" panose="02010600030101010101" pitchFamily="2" charset="-122"/>
                <a:ea typeface="锐字真言体免费商用" panose="02010600030101010101" pitchFamily="2" charset="-122"/>
              </a:rPr>
              <a:t>PART 03</a:t>
            </a:r>
          </a:p>
          <a:p>
            <a:pPr algn="ctr"/>
            <a:endParaRPr lang="en-US" altLang="zh-CN" sz="140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锐字真言体免费商用" panose="02010600030101010101" pitchFamily="2" charset="-122"/>
              <a:ea typeface="锐字真言体免费商用" panose="02010600030101010101" pitchFamily="2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5252689" y="2407028"/>
            <a:ext cx="733203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6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锐字真言体免费商用" panose="02010600030101010101" pitchFamily="2" charset="-122"/>
                <a:ea typeface="锐字真言体免费商用" panose="02010600030101010101" pitchFamily="2" charset="-122"/>
              </a:rPr>
              <a:t>产品与服务</a:t>
            </a:r>
          </a:p>
        </p:txBody>
      </p:sp>
      <p:sp>
        <p:nvSpPr>
          <p:cNvPr id="33" name="文本框 32"/>
          <p:cNvSpPr txBox="1"/>
          <p:nvPr/>
        </p:nvSpPr>
        <p:spPr>
          <a:xfrm>
            <a:off x="6374645" y="3760122"/>
            <a:ext cx="5647263" cy="13469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请输入需要的文本描述，请输入需要的文本描述，请输入需要的文本描述，请输入需要的文本描述，请输入需要的文本描述，请输入需要的文本描述，请输入需要的文本描述。</a:t>
            </a:r>
          </a:p>
          <a:p>
            <a:pPr>
              <a:lnSpc>
                <a:spcPct val="150000"/>
              </a:lnSpc>
            </a:pPr>
            <a:endParaRPr lang="zh-CN" altLang="en-US" sz="1400" dirty="0">
              <a:solidFill>
                <a:schemeClr val="bg1"/>
              </a:solidFill>
              <a:latin typeface="杨任东竹石体-Bold" panose="02000000000000000000" pitchFamily="2" charset="-122"/>
              <a:ea typeface="杨任东竹石体-Bold" panose="02000000000000000000" pitchFamily="2" charset="-122"/>
            </a:endParaRPr>
          </a:p>
        </p:txBody>
      </p:sp>
      <p:pic>
        <p:nvPicPr>
          <p:cNvPr id="29" name="图片 2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55" r="1751" b="67444"/>
          <a:stretch>
            <a:fillRect/>
          </a:stretch>
        </p:blipFill>
        <p:spPr>
          <a:xfrm>
            <a:off x="2912158" y="21625"/>
            <a:ext cx="9456308" cy="38100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4275">
        <p14:gallery dir="l"/>
      </p:transition>
    </mc:Choice>
    <mc:Fallback xmlns="">
      <p:transition spd="slow" advTm="42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3" dur="3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3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6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3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3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20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uiExpand="1" build="allAtOnce"/>
      <p:bldP spid="28" grpId="0"/>
      <p:bldP spid="3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图片 4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55" r="1751" b="67444"/>
          <a:stretch>
            <a:fillRect/>
          </a:stretch>
        </p:blipFill>
        <p:spPr>
          <a:xfrm>
            <a:off x="2818450" y="-302784"/>
            <a:ext cx="9456308" cy="381001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4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6771"/>
          <a:stretch>
            <a:fillRect/>
          </a:stretch>
        </p:blipFill>
        <p:spPr>
          <a:xfrm>
            <a:off x="336716" y="175360"/>
            <a:ext cx="800967" cy="772017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137683" y="301046"/>
            <a:ext cx="37532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chemeClr val="bg1"/>
                </a:solidFill>
                <a:latin typeface="锐字真言体免费商用" panose="02010600030101010101" pitchFamily="2" charset="-122"/>
                <a:ea typeface="锐字真言体免费商用" panose="02010600030101010101" pitchFamily="2" charset="-122"/>
              </a:rPr>
              <a:t>产品与服务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0" y="4440172"/>
            <a:ext cx="11451265" cy="23769"/>
          </a:xfrm>
          <a:prstGeom prst="line">
            <a:avLst/>
          </a:prstGeom>
          <a:ln>
            <a:solidFill>
              <a:schemeClr val="bg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6"/>
          <p:cNvGrpSpPr/>
          <p:nvPr/>
        </p:nvGrpSpPr>
        <p:grpSpPr>
          <a:xfrm>
            <a:off x="1547482" y="2589416"/>
            <a:ext cx="673660" cy="1852570"/>
            <a:chOff x="1504950" y="1643105"/>
            <a:chExt cx="673660" cy="1852570"/>
          </a:xfrm>
          <a:solidFill>
            <a:schemeClr val="bg1">
              <a:alpha val="54000"/>
            </a:schemeClr>
          </a:solidFill>
        </p:grpSpPr>
        <p:cxnSp>
          <p:nvCxnSpPr>
            <p:cNvPr id="8" name="直接连接符 7"/>
            <p:cNvCxnSpPr/>
            <p:nvPr/>
          </p:nvCxnSpPr>
          <p:spPr>
            <a:xfrm flipV="1">
              <a:off x="1504950" y="1655536"/>
              <a:ext cx="0" cy="1840139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 Placeholder 14"/>
            <p:cNvSpPr txBox="1"/>
            <p:nvPr/>
          </p:nvSpPr>
          <p:spPr>
            <a:xfrm>
              <a:off x="1504950" y="1643105"/>
              <a:ext cx="673660" cy="38572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000" b="0" kern="1200">
                  <a:solidFill>
                    <a:schemeClr val="bg1">
                      <a:lumMod val="50000"/>
                    </a:schemeClr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bg1">
                      <a:lumMod val="50000"/>
                    </a:schemeClr>
                  </a:solidFill>
                  <a:latin typeface="Source Sans Pro Light" panose="020B0403030403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bg1">
                      <a:lumMod val="50000"/>
                    </a:schemeClr>
                  </a:solidFill>
                  <a:latin typeface="Source Sans Pro Light" panose="020B0403030403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bg1">
                      <a:lumMod val="50000"/>
                    </a:schemeClr>
                  </a:solidFill>
                  <a:latin typeface="Source Sans Pro Light" panose="020B0403030403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bg1">
                      <a:lumMod val="50000"/>
                    </a:schemeClr>
                  </a:solidFill>
                  <a:latin typeface="Source Sans Pro Light" panose="020B0403030403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00000"/>
                </a:lnSpc>
                <a:spcBef>
                  <a:spcPts val="0"/>
                </a:spcBef>
              </a:pPr>
              <a:r>
                <a:rPr lang="zh-CN" altLang="en-US" sz="1600" dirty="0">
                  <a:solidFill>
                    <a:schemeClr val="bg1"/>
                  </a:solidFill>
                  <a:latin typeface="锐字真言体免费商用" panose="02010600030101010101" pitchFamily="2" charset="-122"/>
                  <a:ea typeface="锐字真言体免费商用" panose="02010600030101010101" pitchFamily="2" charset="-122"/>
                  <a:cs typeface="Open Sans" panose="020B0606030504020204" pitchFamily="34" charset="0"/>
                  <a:sym typeface="Arial" panose="020B0604020202020204" pitchFamily="34" charset="0"/>
                </a:rPr>
                <a:t>标题</a:t>
              </a:r>
              <a:endParaRPr lang="id-ID" sz="1600" dirty="0">
                <a:solidFill>
                  <a:schemeClr val="bg1"/>
                </a:solidFill>
                <a:latin typeface="锐字真言体免费商用" panose="02010600030101010101" pitchFamily="2" charset="-122"/>
                <a:ea typeface="锐字真言体免费商用" panose="02010600030101010101" pitchFamily="2" charset="-122"/>
                <a:cs typeface="Open Sans" panose="020B0606030504020204" pitchFamily="34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4937543" y="2601846"/>
            <a:ext cx="673660" cy="1852570"/>
            <a:chOff x="4895011" y="1655535"/>
            <a:chExt cx="673660" cy="1852570"/>
          </a:xfrm>
          <a:solidFill>
            <a:schemeClr val="bg1">
              <a:alpha val="54000"/>
            </a:schemeClr>
          </a:solidFill>
        </p:grpSpPr>
        <p:cxnSp>
          <p:nvCxnSpPr>
            <p:cNvPr id="11" name="直接连接符 10"/>
            <p:cNvCxnSpPr/>
            <p:nvPr/>
          </p:nvCxnSpPr>
          <p:spPr>
            <a:xfrm flipV="1">
              <a:off x="4895011" y="1667966"/>
              <a:ext cx="0" cy="1840139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 Placeholder 14"/>
            <p:cNvSpPr txBox="1"/>
            <p:nvPr/>
          </p:nvSpPr>
          <p:spPr>
            <a:xfrm>
              <a:off x="4895011" y="1655535"/>
              <a:ext cx="673660" cy="38572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000" b="0" kern="1200">
                  <a:solidFill>
                    <a:schemeClr val="bg1">
                      <a:lumMod val="50000"/>
                    </a:schemeClr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bg1">
                      <a:lumMod val="50000"/>
                    </a:schemeClr>
                  </a:solidFill>
                  <a:latin typeface="Source Sans Pro Light" panose="020B0403030403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bg1">
                      <a:lumMod val="50000"/>
                    </a:schemeClr>
                  </a:solidFill>
                  <a:latin typeface="Source Sans Pro Light" panose="020B0403030403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bg1">
                      <a:lumMod val="50000"/>
                    </a:schemeClr>
                  </a:solidFill>
                  <a:latin typeface="Source Sans Pro Light" panose="020B0403030403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bg1">
                      <a:lumMod val="50000"/>
                    </a:schemeClr>
                  </a:solidFill>
                  <a:latin typeface="Source Sans Pro Light" panose="020B0403030403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00000"/>
                </a:lnSpc>
                <a:spcBef>
                  <a:spcPts val="0"/>
                </a:spcBef>
              </a:pPr>
              <a:r>
                <a:rPr lang="zh-CN" altLang="en-US" sz="1600" dirty="0">
                  <a:solidFill>
                    <a:schemeClr val="bg1"/>
                  </a:solidFill>
                  <a:latin typeface="锐字真言体免费商用" panose="02010600030101010101" pitchFamily="2" charset="-122"/>
                  <a:ea typeface="锐字真言体免费商用" panose="02010600030101010101" pitchFamily="2" charset="-122"/>
                  <a:cs typeface="Open Sans" panose="020B0606030504020204" pitchFamily="34" charset="0"/>
                  <a:sym typeface="Arial" panose="020B0604020202020204" pitchFamily="34" charset="0"/>
                </a:rPr>
                <a:t>标题</a:t>
              </a:r>
              <a:endParaRPr lang="id-ID" sz="1600" dirty="0">
                <a:solidFill>
                  <a:schemeClr val="bg1"/>
                </a:solidFill>
                <a:latin typeface="锐字真言体免费商用" panose="02010600030101010101" pitchFamily="2" charset="-122"/>
                <a:ea typeface="锐字真言体免费商用" panose="02010600030101010101" pitchFamily="2" charset="-122"/>
                <a:cs typeface="Open Sans" panose="020B0606030504020204" pitchFamily="34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3194468" y="4440172"/>
            <a:ext cx="673660" cy="1843607"/>
            <a:chOff x="3028111" y="3141436"/>
            <a:chExt cx="673660" cy="1843607"/>
          </a:xfrm>
          <a:solidFill>
            <a:schemeClr val="bg1">
              <a:alpha val="54000"/>
            </a:schemeClr>
          </a:solidFill>
        </p:grpSpPr>
        <p:cxnSp>
          <p:nvCxnSpPr>
            <p:cNvPr id="14" name="直接连接符 13"/>
            <p:cNvCxnSpPr/>
            <p:nvPr/>
          </p:nvCxnSpPr>
          <p:spPr>
            <a:xfrm flipV="1">
              <a:off x="3028111" y="3141436"/>
              <a:ext cx="0" cy="1840139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 Placeholder 14"/>
            <p:cNvSpPr txBox="1"/>
            <p:nvPr/>
          </p:nvSpPr>
          <p:spPr>
            <a:xfrm>
              <a:off x="3028111" y="4599323"/>
              <a:ext cx="673660" cy="38572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000" b="0" kern="1200">
                  <a:solidFill>
                    <a:schemeClr val="bg1">
                      <a:lumMod val="50000"/>
                    </a:schemeClr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bg1">
                      <a:lumMod val="50000"/>
                    </a:schemeClr>
                  </a:solidFill>
                  <a:latin typeface="Source Sans Pro Light" panose="020B0403030403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bg1">
                      <a:lumMod val="50000"/>
                    </a:schemeClr>
                  </a:solidFill>
                  <a:latin typeface="Source Sans Pro Light" panose="020B0403030403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bg1">
                      <a:lumMod val="50000"/>
                    </a:schemeClr>
                  </a:solidFill>
                  <a:latin typeface="Source Sans Pro Light" panose="020B0403030403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bg1">
                      <a:lumMod val="50000"/>
                    </a:schemeClr>
                  </a:solidFill>
                  <a:latin typeface="Source Sans Pro Light" panose="020B0403030403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00000"/>
                </a:lnSpc>
                <a:spcBef>
                  <a:spcPts val="0"/>
                </a:spcBef>
              </a:pPr>
              <a:r>
                <a:rPr lang="zh-CN" altLang="en-US" sz="1600" dirty="0">
                  <a:solidFill>
                    <a:schemeClr val="bg1"/>
                  </a:solidFill>
                  <a:latin typeface="锐字真言体免费商用" panose="02010600030101010101" pitchFamily="2" charset="-122"/>
                  <a:ea typeface="锐字真言体免费商用" panose="02010600030101010101" pitchFamily="2" charset="-122"/>
                  <a:cs typeface="Open Sans" panose="020B0606030504020204" pitchFamily="34" charset="0"/>
                  <a:sym typeface="Arial" panose="020B0604020202020204" pitchFamily="34" charset="0"/>
                </a:rPr>
                <a:t>标题</a:t>
              </a:r>
              <a:endParaRPr lang="id-ID" sz="1600" dirty="0">
                <a:solidFill>
                  <a:schemeClr val="bg1"/>
                </a:solidFill>
                <a:latin typeface="锐字真言体免费商用" panose="02010600030101010101" pitchFamily="2" charset="-122"/>
                <a:ea typeface="锐字真言体免费商用" panose="02010600030101010101" pitchFamily="2" charset="-122"/>
                <a:cs typeface="Open Sans" panose="020B0606030504020204" pitchFamily="34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8414168" y="2611371"/>
            <a:ext cx="673660" cy="1852570"/>
            <a:chOff x="8371636" y="1665060"/>
            <a:chExt cx="673660" cy="1852570"/>
          </a:xfrm>
          <a:solidFill>
            <a:schemeClr val="bg1">
              <a:alpha val="54000"/>
            </a:schemeClr>
          </a:solidFill>
        </p:grpSpPr>
        <p:cxnSp>
          <p:nvCxnSpPr>
            <p:cNvPr id="17" name="直接连接符 16"/>
            <p:cNvCxnSpPr/>
            <p:nvPr/>
          </p:nvCxnSpPr>
          <p:spPr>
            <a:xfrm flipV="1">
              <a:off x="8371636" y="1677491"/>
              <a:ext cx="0" cy="1840139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 Placeholder 14"/>
            <p:cNvSpPr txBox="1"/>
            <p:nvPr/>
          </p:nvSpPr>
          <p:spPr>
            <a:xfrm>
              <a:off x="8371636" y="1665060"/>
              <a:ext cx="673660" cy="38572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000" b="0" kern="1200">
                  <a:solidFill>
                    <a:schemeClr val="bg1">
                      <a:lumMod val="50000"/>
                    </a:schemeClr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bg1">
                      <a:lumMod val="50000"/>
                    </a:schemeClr>
                  </a:solidFill>
                  <a:latin typeface="Source Sans Pro Light" panose="020B0403030403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bg1">
                      <a:lumMod val="50000"/>
                    </a:schemeClr>
                  </a:solidFill>
                  <a:latin typeface="Source Sans Pro Light" panose="020B0403030403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bg1">
                      <a:lumMod val="50000"/>
                    </a:schemeClr>
                  </a:solidFill>
                  <a:latin typeface="Source Sans Pro Light" panose="020B0403030403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bg1">
                      <a:lumMod val="50000"/>
                    </a:schemeClr>
                  </a:solidFill>
                  <a:latin typeface="Source Sans Pro Light" panose="020B0403030403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00000"/>
                </a:lnSpc>
                <a:spcBef>
                  <a:spcPts val="0"/>
                </a:spcBef>
              </a:pPr>
              <a:r>
                <a:rPr lang="zh-CN" altLang="en-US" sz="1600" dirty="0">
                  <a:solidFill>
                    <a:schemeClr val="bg1"/>
                  </a:solidFill>
                  <a:latin typeface="锐字真言体免费商用" panose="02010600030101010101" pitchFamily="2" charset="-122"/>
                  <a:ea typeface="锐字真言体免费商用" panose="02010600030101010101" pitchFamily="2" charset="-122"/>
                  <a:cs typeface="Open Sans" panose="020B0606030504020204" pitchFamily="34" charset="0"/>
                  <a:sym typeface="Arial" panose="020B0604020202020204" pitchFamily="34" charset="0"/>
                </a:rPr>
                <a:t>标题</a:t>
              </a:r>
              <a:endParaRPr lang="id-ID" sz="1600" dirty="0">
                <a:solidFill>
                  <a:schemeClr val="bg1"/>
                </a:solidFill>
                <a:latin typeface="锐字真言体免费商用" panose="02010600030101010101" pitchFamily="2" charset="-122"/>
                <a:ea typeface="锐字真言体免费商用" panose="02010600030101010101" pitchFamily="2" charset="-122"/>
                <a:cs typeface="Open Sans" panose="020B0606030504020204" pitchFamily="34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6728243" y="4449697"/>
            <a:ext cx="673660" cy="1840139"/>
            <a:chOff x="3028111" y="3141436"/>
            <a:chExt cx="673660" cy="1840139"/>
          </a:xfrm>
          <a:solidFill>
            <a:schemeClr val="bg1">
              <a:alpha val="54000"/>
            </a:schemeClr>
          </a:solidFill>
        </p:grpSpPr>
        <p:cxnSp>
          <p:nvCxnSpPr>
            <p:cNvPr id="20" name="直接连接符 19"/>
            <p:cNvCxnSpPr/>
            <p:nvPr/>
          </p:nvCxnSpPr>
          <p:spPr>
            <a:xfrm flipV="1">
              <a:off x="3028111" y="3141436"/>
              <a:ext cx="0" cy="1840139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 Placeholder 14"/>
            <p:cNvSpPr txBox="1"/>
            <p:nvPr/>
          </p:nvSpPr>
          <p:spPr>
            <a:xfrm>
              <a:off x="3028111" y="4588690"/>
              <a:ext cx="673660" cy="38572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000" b="0" kern="1200">
                  <a:solidFill>
                    <a:schemeClr val="bg1">
                      <a:lumMod val="50000"/>
                    </a:schemeClr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bg1">
                      <a:lumMod val="50000"/>
                    </a:schemeClr>
                  </a:solidFill>
                  <a:latin typeface="Source Sans Pro Light" panose="020B0403030403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bg1">
                      <a:lumMod val="50000"/>
                    </a:schemeClr>
                  </a:solidFill>
                  <a:latin typeface="Source Sans Pro Light" panose="020B0403030403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bg1">
                      <a:lumMod val="50000"/>
                    </a:schemeClr>
                  </a:solidFill>
                  <a:latin typeface="Source Sans Pro Light" panose="020B0403030403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bg1">
                      <a:lumMod val="50000"/>
                    </a:schemeClr>
                  </a:solidFill>
                  <a:latin typeface="Source Sans Pro Light" panose="020B0403030403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00000"/>
                </a:lnSpc>
                <a:spcBef>
                  <a:spcPts val="0"/>
                </a:spcBef>
              </a:pPr>
              <a:r>
                <a:rPr lang="zh-CN" altLang="en-US" sz="1600" dirty="0">
                  <a:solidFill>
                    <a:schemeClr val="bg1"/>
                  </a:solidFill>
                  <a:latin typeface="锐字真言体免费商用" panose="02010600030101010101" pitchFamily="2" charset="-122"/>
                  <a:ea typeface="锐字真言体免费商用" panose="02010600030101010101" pitchFamily="2" charset="-122"/>
                  <a:cs typeface="Open Sans" panose="020B0606030504020204" pitchFamily="34" charset="0"/>
                  <a:sym typeface="Arial" panose="020B0604020202020204" pitchFamily="34" charset="0"/>
                </a:rPr>
                <a:t>标题</a:t>
              </a:r>
              <a:endParaRPr lang="id-ID" sz="1600" dirty="0">
                <a:solidFill>
                  <a:schemeClr val="bg1"/>
                </a:solidFill>
                <a:latin typeface="锐字真言体免费商用" panose="02010600030101010101" pitchFamily="2" charset="-122"/>
                <a:ea typeface="锐字真言体免费商用" panose="02010600030101010101" pitchFamily="2" charset="-122"/>
                <a:cs typeface="Open Sans" panose="020B0606030504020204" pitchFamily="34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9211090" y="2636647"/>
            <a:ext cx="360000" cy="324000"/>
            <a:chOff x="6273801" y="3011488"/>
            <a:chExt cx="239712" cy="227013"/>
          </a:xfrm>
          <a:solidFill>
            <a:schemeClr val="bg1">
              <a:alpha val="54000"/>
            </a:schemeClr>
          </a:solidFill>
        </p:grpSpPr>
        <p:sp>
          <p:nvSpPr>
            <p:cNvPr id="23" name="Freeform 60"/>
            <p:cNvSpPr/>
            <p:nvPr/>
          </p:nvSpPr>
          <p:spPr bwMode="auto">
            <a:xfrm>
              <a:off x="6273801" y="3011488"/>
              <a:ext cx="125413" cy="227013"/>
            </a:xfrm>
            <a:custGeom>
              <a:avLst/>
              <a:gdLst>
                <a:gd name="T0" fmla="*/ 38 w 40"/>
                <a:gd name="T1" fmla="*/ 0 h 72"/>
                <a:gd name="T2" fmla="*/ 33 w 40"/>
                <a:gd name="T3" fmla="*/ 1 h 72"/>
                <a:gd name="T4" fmla="*/ 16 w 40"/>
                <a:gd name="T5" fmla="*/ 20 h 72"/>
                <a:gd name="T6" fmla="*/ 4 w 40"/>
                <a:gd name="T7" fmla="*/ 20 h 72"/>
                <a:gd name="T8" fmla="*/ 0 w 40"/>
                <a:gd name="T9" fmla="*/ 24 h 72"/>
                <a:gd name="T10" fmla="*/ 0 w 40"/>
                <a:gd name="T11" fmla="*/ 48 h 72"/>
                <a:gd name="T12" fmla="*/ 4 w 40"/>
                <a:gd name="T13" fmla="*/ 52 h 72"/>
                <a:gd name="T14" fmla="*/ 16 w 40"/>
                <a:gd name="T15" fmla="*/ 52 h 72"/>
                <a:gd name="T16" fmla="*/ 33 w 40"/>
                <a:gd name="T17" fmla="*/ 71 h 72"/>
                <a:gd name="T18" fmla="*/ 38 w 40"/>
                <a:gd name="T19" fmla="*/ 72 h 72"/>
                <a:gd name="T20" fmla="*/ 40 w 40"/>
                <a:gd name="T21" fmla="*/ 68 h 72"/>
                <a:gd name="T22" fmla="*/ 40 w 40"/>
                <a:gd name="T23" fmla="*/ 4 h 72"/>
                <a:gd name="T24" fmla="*/ 38 w 40"/>
                <a:gd name="T25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0" h="72">
                  <a:moveTo>
                    <a:pt x="38" y="0"/>
                  </a:moveTo>
                  <a:cubicBezTo>
                    <a:pt x="36" y="0"/>
                    <a:pt x="34" y="0"/>
                    <a:pt x="33" y="1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2" y="20"/>
                    <a:pt x="0" y="22"/>
                    <a:pt x="0" y="24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50"/>
                    <a:pt x="2" y="52"/>
                    <a:pt x="4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33" y="71"/>
                    <a:pt x="33" y="71"/>
                    <a:pt x="33" y="71"/>
                  </a:cubicBezTo>
                  <a:cubicBezTo>
                    <a:pt x="34" y="72"/>
                    <a:pt x="36" y="72"/>
                    <a:pt x="38" y="72"/>
                  </a:cubicBezTo>
                  <a:cubicBezTo>
                    <a:pt x="39" y="71"/>
                    <a:pt x="40" y="70"/>
                    <a:pt x="40" y="68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0" y="2"/>
                    <a:pt x="39" y="1"/>
                    <a:pt x="38" y="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algn="ctr"/>
              <a:endParaRPr lang="zh-CN" altLang="en-US"/>
            </a:p>
          </p:txBody>
        </p:sp>
        <p:sp>
          <p:nvSpPr>
            <p:cNvPr id="24" name="Freeform 61"/>
            <p:cNvSpPr/>
            <p:nvPr/>
          </p:nvSpPr>
          <p:spPr bwMode="auto">
            <a:xfrm>
              <a:off x="6424613" y="3036888"/>
              <a:ext cx="88900" cy="176213"/>
            </a:xfrm>
            <a:custGeom>
              <a:avLst/>
              <a:gdLst>
                <a:gd name="T0" fmla="*/ 0 w 28"/>
                <a:gd name="T1" fmla="*/ 0 h 56"/>
                <a:gd name="T2" fmla="*/ 0 w 28"/>
                <a:gd name="T3" fmla="*/ 8 h 56"/>
                <a:gd name="T4" fmla="*/ 20 w 28"/>
                <a:gd name="T5" fmla="*/ 28 h 56"/>
                <a:gd name="T6" fmla="*/ 0 w 28"/>
                <a:gd name="T7" fmla="*/ 48 h 56"/>
                <a:gd name="T8" fmla="*/ 0 w 28"/>
                <a:gd name="T9" fmla="*/ 56 h 56"/>
                <a:gd name="T10" fmla="*/ 28 w 28"/>
                <a:gd name="T11" fmla="*/ 28 h 56"/>
                <a:gd name="T12" fmla="*/ 0 w 28"/>
                <a:gd name="T13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56">
                  <a:moveTo>
                    <a:pt x="0" y="0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11" y="8"/>
                    <a:pt x="20" y="17"/>
                    <a:pt x="20" y="28"/>
                  </a:cubicBezTo>
                  <a:cubicBezTo>
                    <a:pt x="20" y="39"/>
                    <a:pt x="11" y="48"/>
                    <a:pt x="0" y="48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15" y="56"/>
                    <a:pt x="28" y="43"/>
                    <a:pt x="28" y="28"/>
                  </a:cubicBezTo>
                  <a:cubicBezTo>
                    <a:pt x="28" y="13"/>
                    <a:pt x="15" y="0"/>
                    <a:pt x="0" y="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algn="ctr"/>
              <a:endParaRPr lang="zh-CN" altLang="en-US"/>
            </a:p>
          </p:txBody>
        </p:sp>
        <p:sp>
          <p:nvSpPr>
            <p:cNvPr id="25" name="Freeform 62"/>
            <p:cNvSpPr/>
            <p:nvPr/>
          </p:nvSpPr>
          <p:spPr bwMode="auto">
            <a:xfrm>
              <a:off x="6424613" y="3087688"/>
              <a:ext cx="38100" cy="76200"/>
            </a:xfrm>
            <a:custGeom>
              <a:avLst/>
              <a:gdLst>
                <a:gd name="T0" fmla="*/ 12 w 12"/>
                <a:gd name="T1" fmla="*/ 12 h 24"/>
                <a:gd name="T2" fmla="*/ 0 w 12"/>
                <a:gd name="T3" fmla="*/ 0 h 24"/>
                <a:gd name="T4" fmla="*/ 0 w 12"/>
                <a:gd name="T5" fmla="*/ 8 h 24"/>
                <a:gd name="T6" fmla="*/ 4 w 12"/>
                <a:gd name="T7" fmla="*/ 12 h 24"/>
                <a:gd name="T8" fmla="*/ 0 w 12"/>
                <a:gd name="T9" fmla="*/ 16 h 24"/>
                <a:gd name="T10" fmla="*/ 0 w 12"/>
                <a:gd name="T11" fmla="*/ 24 h 24"/>
                <a:gd name="T12" fmla="*/ 12 w 12"/>
                <a:gd name="T13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24">
                  <a:moveTo>
                    <a:pt x="12" y="12"/>
                  </a:moveTo>
                  <a:cubicBezTo>
                    <a:pt x="12" y="5"/>
                    <a:pt x="7" y="0"/>
                    <a:pt x="0" y="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2" y="8"/>
                    <a:pt x="4" y="10"/>
                    <a:pt x="4" y="12"/>
                  </a:cubicBezTo>
                  <a:cubicBezTo>
                    <a:pt x="4" y="14"/>
                    <a:pt x="2" y="16"/>
                    <a:pt x="0" y="16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7" y="24"/>
                    <a:pt x="12" y="19"/>
                    <a:pt x="12" y="1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algn="ctr"/>
              <a:endParaRPr lang="zh-CN" altLang="en-US"/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4048062" y="5889786"/>
            <a:ext cx="360000" cy="360000"/>
            <a:chOff x="4465638" y="2998788"/>
            <a:chExt cx="227013" cy="252413"/>
          </a:xfrm>
          <a:solidFill>
            <a:schemeClr val="bg1">
              <a:alpha val="54000"/>
            </a:schemeClr>
          </a:solidFill>
        </p:grpSpPr>
        <p:sp>
          <p:nvSpPr>
            <p:cNvPr id="27" name="Freeform 54"/>
            <p:cNvSpPr/>
            <p:nvPr/>
          </p:nvSpPr>
          <p:spPr bwMode="auto">
            <a:xfrm>
              <a:off x="4465638" y="2998788"/>
              <a:ext cx="227013" cy="152400"/>
            </a:xfrm>
            <a:custGeom>
              <a:avLst/>
              <a:gdLst>
                <a:gd name="T0" fmla="*/ 64 w 72"/>
                <a:gd name="T1" fmla="*/ 24 h 48"/>
                <a:gd name="T2" fmla="*/ 64 w 72"/>
                <a:gd name="T3" fmla="*/ 24 h 48"/>
                <a:gd name="T4" fmla="*/ 36 w 72"/>
                <a:gd name="T5" fmla="*/ 0 h 48"/>
                <a:gd name="T6" fmla="*/ 8 w 72"/>
                <a:gd name="T7" fmla="*/ 24 h 48"/>
                <a:gd name="T8" fmla="*/ 8 w 72"/>
                <a:gd name="T9" fmla="*/ 24 h 48"/>
                <a:gd name="T10" fmla="*/ 0 w 72"/>
                <a:gd name="T11" fmla="*/ 32 h 48"/>
                <a:gd name="T12" fmla="*/ 0 w 72"/>
                <a:gd name="T13" fmla="*/ 40 h 48"/>
                <a:gd name="T14" fmla="*/ 8 w 72"/>
                <a:gd name="T15" fmla="*/ 48 h 48"/>
                <a:gd name="T16" fmla="*/ 16 w 72"/>
                <a:gd name="T17" fmla="*/ 48 h 48"/>
                <a:gd name="T18" fmla="*/ 16 w 72"/>
                <a:gd name="T19" fmla="*/ 28 h 48"/>
                <a:gd name="T20" fmla="*/ 36 w 72"/>
                <a:gd name="T21" fmla="*/ 8 h 48"/>
                <a:gd name="T22" fmla="*/ 56 w 72"/>
                <a:gd name="T23" fmla="*/ 28 h 48"/>
                <a:gd name="T24" fmla="*/ 56 w 72"/>
                <a:gd name="T25" fmla="*/ 48 h 48"/>
                <a:gd name="T26" fmla="*/ 64 w 72"/>
                <a:gd name="T27" fmla="*/ 48 h 48"/>
                <a:gd name="T28" fmla="*/ 72 w 72"/>
                <a:gd name="T29" fmla="*/ 40 h 48"/>
                <a:gd name="T30" fmla="*/ 72 w 72"/>
                <a:gd name="T31" fmla="*/ 32 h 48"/>
                <a:gd name="T32" fmla="*/ 64 w 72"/>
                <a:gd name="T33" fmla="*/ 2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2" h="48">
                  <a:moveTo>
                    <a:pt x="64" y="24"/>
                  </a:moveTo>
                  <a:cubicBezTo>
                    <a:pt x="64" y="24"/>
                    <a:pt x="64" y="24"/>
                    <a:pt x="64" y="24"/>
                  </a:cubicBezTo>
                  <a:cubicBezTo>
                    <a:pt x="62" y="10"/>
                    <a:pt x="50" y="0"/>
                    <a:pt x="36" y="0"/>
                  </a:cubicBezTo>
                  <a:cubicBezTo>
                    <a:pt x="22" y="0"/>
                    <a:pt x="10" y="10"/>
                    <a:pt x="8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4" y="24"/>
                    <a:pt x="0" y="28"/>
                    <a:pt x="0" y="32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4"/>
                    <a:pt x="4" y="48"/>
                    <a:pt x="8" y="48"/>
                  </a:cubicBezTo>
                  <a:cubicBezTo>
                    <a:pt x="16" y="48"/>
                    <a:pt x="16" y="48"/>
                    <a:pt x="16" y="48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17"/>
                    <a:pt x="25" y="8"/>
                    <a:pt x="36" y="8"/>
                  </a:cubicBezTo>
                  <a:cubicBezTo>
                    <a:pt x="47" y="8"/>
                    <a:pt x="56" y="17"/>
                    <a:pt x="56" y="28"/>
                  </a:cubicBezTo>
                  <a:cubicBezTo>
                    <a:pt x="56" y="48"/>
                    <a:pt x="56" y="48"/>
                    <a:pt x="56" y="48"/>
                  </a:cubicBezTo>
                  <a:cubicBezTo>
                    <a:pt x="64" y="48"/>
                    <a:pt x="64" y="48"/>
                    <a:pt x="64" y="48"/>
                  </a:cubicBezTo>
                  <a:cubicBezTo>
                    <a:pt x="68" y="48"/>
                    <a:pt x="72" y="44"/>
                    <a:pt x="72" y="40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2" y="28"/>
                    <a:pt x="68" y="24"/>
                    <a:pt x="64" y="24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algn="ctr"/>
              <a:endParaRPr lang="zh-CN" altLang="en-US"/>
            </a:p>
          </p:txBody>
        </p:sp>
        <p:sp>
          <p:nvSpPr>
            <p:cNvPr id="28" name="Oval 55"/>
            <p:cNvSpPr>
              <a:spLocks noChangeArrowheads="1"/>
            </p:cNvSpPr>
            <p:nvPr/>
          </p:nvSpPr>
          <p:spPr bwMode="auto">
            <a:xfrm>
              <a:off x="4529138" y="3049588"/>
              <a:ext cx="101600" cy="101600"/>
            </a:xfrm>
            <a:prstGeom prst="ellipse">
              <a:avLst/>
            </a:pr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algn="ctr"/>
              <a:endParaRPr lang="zh-CN" altLang="en-US" dirty="0"/>
            </a:p>
          </p:txBody>
        </p:sp>
        <p:sp>
          <p:nvSpPr>
            <p:cNvPr id="29" name="Freeform 56"/>
            <p:cNvSpPr/>
            <p:nvPr/>
          </p:nvSpPr>
          <p:spPr bwMode="auto">
            <a:xfrm>
              <a:off x="4478338" y="3163888"/>
              <a:ext cx="201613" cy="87313"/>
            </a:xfrm>
            <a:custGeom>
              <a:avLst/>
              <a:gdLst>
                <a:gd name="T0" fmla="*/ 32 w 64"/>
                <a:gd name="T1" fmla="*/ 0 h 28"/>
                <a:gd name="T2" fmla="*/ 0 w 64"/>
                <a:gd name="T3" fmla="*/ 24 h 28"/>
                <a:gd name="T4" fmla="*/ 0 w 64"/>
                <a:gd name="T5" fmla="*/ 28 h 28"/>
                <a:gd name="T6" fmla="*/ 64 w 64"/>
                <a:gd name="T7" fmla="*/ 28 h 28"/>
                <a:gd name="T8" fmla="*/ 64 w 64"/>
                <a:gd name="T9" fmla="*/ 24 h 28"/>
                <a:gd name="T10" fmla="*/ 32 w 64"/>
                <a:gd name="T11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" h="28">
                  <a:moveTo>
                    <a:pt x="32" y="0"/>
                  </a:moveTo>
                  <a:cubicBezTo>
                    <a:pt x="13" y="0"/>
                    <a:pt x="0" y="10"/>
                    <a:pt x="0" y="24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64" y="28"/>
                    <a:pt x="64" y="28"/>
                    <a:pt x="64" y="28"/>
                  </a:cubicBezTo>
                  <a:cubicBezTo>
                    <a:pt x="64" y="24"/>
                    <a:pt x="64" y="24"/>
                    <a:pt x="64" y="24"/>
                  </a:cubicBezTo>
                  <a:cubicBezTo>
                    <a:pt x="64" y="10"/>
                    <a:pt x="51" y="0"/>
                    <a:pt x="32" y="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algn="ctr"/>
              <a:endParaRPr lang="zh-CN" altLang="en-US"/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7550896" y="5928309"/>
            <a:ext cx="360000" cy="324000"/>
            <a:chOff x="3240088" y="3606801"/>
            <a:chExt cx="252413" cy="252412"/>
          </a:xfrm>
          <a:solidFill>
            <a:schemeClr val="bg1">
              <a:alpha val="54000"/>
            </a:schemeClr>
          </a:solidFill>
        </p:grpSpPr>
        <p:sp>
          <p:nvSpPr>
            <p:cNvPr id="31" name="Freeform 84"/>
            <p:cNvSpPr/>
            <p:nvPr/>
          </p:nvSpPr>
          <p:spPr bwMode="auto">
            <a:xfrm>
              <a:off x="3354388" y="3770313"/>
              <a:ext cx="61913" cy="88900"/>
            </a:xfrm>
            <a:custGeom>
              <a:avLst/>
              <a:gdLst>
                <a:gd name="T0" fmla="*/ 12 w 20"/>
                <a:gd name="T1" fmla="*/ 18 h 28"/>
                <a:gd name="T2" fmla="*/ 10 w 20"/>
                <a:gd name="T3" fmla="*/ 20 h 28"/>
                <a:gd name="T4" fmla="*/ 8 w 20"/>
                <a:gd name="T5" fmla="*/ 18 h 28"/>
                <a:gd name="T6" fmla="*/ 8 w 20"/>
                <a:gd name="T7" fmla="*/ 0 h 28"/>
                <a:gd name="T8" fmla="*/ 0 w 20"/>
                <a:gd name="T9" fmla="*/ 0 h 28"/>
                <a:gd name="T10" fmla="*/ 0 w 20"/>
                <a:gd name="T11" fmla="*/ 18 h 28"/>
                <a:gd name="T12" fmla="*/ 10 w 20"/>
                <a:gd name="T13" fmla="*/ 28 h 28"/>
                <a:gd name="T14" fmla="*/ 20 w 20"/>
                <a:gd name="T15" fmla="*/ 18 h 28"/>
                <a:gd name="T16" fmla="*/ 20 w 20"/>
                <a:gd name="T17" fmla="*/ 16 h 28"/>
                <a:gd name="T18" fmla="*/ 12 w 20"/>
                <a:gd name="T19" fmla="*/ 16 h 28"/>
                <a:gd name="T20" fmla="*/ 12 w 20"/>
                <a:gd name="T21" fmla="*/ 1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28">
                  <a:moveTo>
                    <a:pt x="12" y="18"/>
                  </a:moveTo>
                  <a:cubicBezTo>
                    <a:pt x="12" y="19"/>
                    <a:pt x="11" y="20"/>
                    <a:pt x="10" y="20"/>
                  </a:cubicBezTo>
                  <a:cubicBezTo>
                    <a:pt x="9" y="20"/>
                    <a:pt x="8" y="19"/>
                    <a:pt x="8" y="18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24"/>
                    <a:pt x="5" y="28"/>
                    <a:pt x="10" y="28"/>
                  </a:cubicBezTo>
                  <a:cubicBezTo>
                    <a:pt x="16" y="28"/>
                    <a:pt x="20" y="24"/>
                    <a:pt x="20" y="18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12" y="16"/>
                    <a:pt x="12" y="16"/>
                    <a:pt x="12" y="16"/>
                  </a:cubicBezTo>
                  <a:lnTo>
                    <a:pt x="12" y="1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algn="ctr"/>
              <a:endParaRPr lang="zh-CN" altLang="en-US"/>
            </a:p>
          </p:txBody>
        </p:sp>
        <p:sp>
          <p:nvSpPr>
            <p:cNvPr id="32" name="Freeform 85"/>
            <p:cNvSpPr/>
            <p:nvPr/>
          </p:nvSpPr>
          <p:spPr bwMode="auto">
            <a:xfrm>
              <a:off x="3240088" y="3606801"/>
              <a:ext cx="252413" cy="150813"/>
            </a:xfrm>
            <a:custGeom>
              <a:avLst/>
              <a:gdLst>
                <a:gd name="T0" fmla="*/ 44 w 80"/>
                <a:gd name="T1" fmla="*/ 8 h 48"/>
                <a:gd name="T2" fmla="*/ 44 w 80"/>
                <a:gd name="T3" fmla="*/ 4 h 48"/>
                <a:gd name="T4" fmla="*/ 40 w 80"/>
                <a:gd name="T5" fmla="*/ 0 h 48"/>
                <a:gd name="T6" fmla="*/ 36 w 80"/>
                <a:gd name="T7" fmla="*/ 4 h 48"/>
                <a:gd name="T8" fmla="*/ 36 w 80"/>
                <a:gd name="T9" fmla="*/ 8 h 48"/>
                <a:gd name="T10" fmla="*/ 0 w 80"/>
                <a:gd name="T11" fmla="*/ 48 h 48"/>
                <a:gd name="T12" fmla="*/ 20 w 80"/>
                <a:gd name="T13" fmla="*/ 40 h 48"/>
                <a:gd name="T14" fmla="*/ 40 w 80"/>
                <a:gd name="T15" fmla="*/ 48 h 48"/>
                <a:gd name="T16" fmla="*/ 60 w 80"/>
                <a:gd name="T17" fmla="*/ 40 h 48"/>
                <a:gd name="T18" fmla="*/ 80 w 80"/>
                <a:gd name="T19" fmla="*/ 48 h 48"/>
                <a:gd name="T20" fmla="*/ 44 w 80"/>
                <a:gd name="T21" fmla="*/ 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" h="48">
                  <a:moveTo>
                    <a:pt x="44" y="8"/>
                  </a:moveTo>
                  <a:cubicBezTo>
                    <a:pt x="44" y="4"/>
                    <a:pt x="44" y="4"/>
                    <a:pt x="44" y="4"/>
                  </a:cubicBezTo>
                  <a:cubicBezTo>
                    <a:pt x="44" y="2"/>
                    <a:pt x="42" y="0"/>
                    <a:pt x="40" y="0"/>
                  </a:cubicBezTo>
                  <a:cubicBezTo>
                    <a:pt x="38" y="0"/>
                    <a:pt x="36" y="2"/>
                    <a:pt x="36" y="4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16" y="10"/>
                    <a:pt x="0" y="27"/>
                    <a:pt x="0" y="48"/>
                  </a:cubicBezTo>
                  <a:cubicBezTo>
                    <a:pt x="5" y="43"/>
                    <a:pt x="12" y="40"/>
                    <a:pt x="20" y="40"/>
                  </a:cubicBezTo>
                  <a:cubicBezTo>
                    <a:pt x="28" y="40"/>
                    <a:pt x="35" y="43"/>
                    <a:pt x="40" y="48"/>
                  </a:cubicBezTo>
                  <a:cubicBezTo>
                    <a:pt x="45" y="43"/>
                    <a:pt x="52" y="40"/>
                    <a:pt x="60" y="40"/>
                  </a:cubicBezTo>
                  <a:cubicBezTo>
                    <a:pt x="68" y="40"/>
                    <a:pt x="75" y="43"/>
                    <a:pt x="80" y="48"/>
                  </a:cubicBezTo>
                  <a:cubicBezTo>
                    <a:pt x="80" y="27"/>
                    <a:pt x="64" y="10"/>
                    <a:pt x="44" y="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algn="ctr"/>
              <a:endParaRPr lang="zh-CN" altLang="en-US"/>
            </a:p>
          </p:txBody>
        </p:sp>
      </p:grpSp>
      <p:sp>
        <p:nvSpPr>
          <p:cNvPr id="33" name="Freeform 102"/>
          <p:cNvSpPr>
            <a:spLocks noEditPoints="1"/>
          </p:cNvSpPr>
          <p:nvPr/>
        </p:nvSpPr>
        <p:spPr bwMode="auto">
          <a:xfrm>
            <a:off x="2300953" y="2604752"/>
            <a:ext cx="360000" cy="324000"/>
          </a:xfrm>
          <a:custGeom>
            <a:avLst/>
            <a:gdLst>
              <a:gd name="T0" fmla="*/ 72 w 80"/>
              <a:gd name="T1" fmla="*/ 12 h 76"/>
              <a:gd name="T2" fmla="*/ 72 w 80"/>
              <a:gd name="T3" fmla="*/ 8 h 76"/>
              <a:gd name="T4" fmla="*/ 64 w 80"/>
              <a:gd name="T5" fmla="*/ 8 h 76"/>
              <a:gd name="T6" fmla="*/ 64 w 80"/>
              <a:gd name="T7" fmla="*/ 12 h 76"/>
              <a:gd name="T8" fmla="*/ 56 w 80"/>
              <a:gd name="T9" fmla="*/ 12 h 76"/>
              <a:gd name="T10" fmla="*/ 56 w 80"/>
              <a:gd name="T11" fmla="*/ 4 h 76"/>
              <a:gd name="T12" fmla="*/ 52 w 80"/>
              <a:gd name="T13" fmla="*/ 0 h 76"/>
              <a:gd name="T14" fmla="*/ 28 w 80"/>
              <a:gd name="T15" fmla="*/ 0 h 76"/>
              <a:gd name="T16" fmla="*/ 24 w 80"/>
              <a:gd name="T17" fmla="*/ 4 h 76"/>
              <a:gd name="T18" fmla="*/ 24 w 80"/>
              <a:gd name="T19" fmla="*/ 12 h 76"/>
              <a:gd name="T20" fmla="*/ 16 w 80"/>
              <a:gd name="T21" fmla="*/ 12 h 76"/>
              <a:gd name="T22" fmla="*/ 16 w 80"/>
              <a:gd name="T23" fmla="*/ 8 h 76"/>
              <a:gd name="T24" fmla="*/ 8 w 80"/>
              <a:gd name="T25" fmla="*/ 8 h 76"/>
              <a:gd name="T26" fmla="*/ 8 w 80"/>
              <a:gd name="T27" fmla="*/ 12 h 76"/>
              <a:gd name="T28" fmla="*/ 0 w 80"/>
              <a:gd name="T29" fmla="*/ 20 h 76"/>
              <a:gd name="T30" fmla="*/ 0 w 80"/>
              <a:gd name="T31" fmla="*/ 68 h 76"/>
              <a:gd name="T32" fmla="*/ 8 w 80"/>
              <a:gd name="T33" fmla="*/ 76 h 76"/>
              <a:gd name="T34" fmla="*/ 72 w 80"/>
              <a:gd name="T35" fmla="*/ 76 h 76"/>
              <a:gd name="T36" fmla="*/ 80 w 80"/>
              <a:gd name="T37" fmla="*/ 68 h 76"/>
              <a:gd name="T38" fmla="*/ 80 w 80"/>
              <a:gd name="T39" fmla="*/ 20 h 76"/>
              <a:gd name="T40" fmla="*/ 72 w 80"/>
              <a:gd name="T41" fmla="*/ 12 h 76"/>
              <a:gd name="T42" fmla="*/ 32 w 80"/>
              <a:gd name="T43" fmla="*/ 8 h 76"/>
              <a:gd name="T44" fmla="*/ 48 w 80"/>
              <a:gd name="T45" fmla="*/ 8 h 76"/>
              <a:gd name="T46" fmla="*/ 48 w 80"/>
              <a:gd name="T47" fmla="*/ 12 h 76"/>
              <a:gd name="T48" fmla="*/ 32 w 80"/>
              <a:gd name="T49" fmla="*/ 12 h 76"/>
              <a:gd name="T50" fmla="*/ 32 w 80"/>
              <a:gd name="T51" fmla="*/ 8 h 76"/>
              <a:gd name="T52" fmla="*/ 52 w 80"/>
              <a:gd name="T53" fmla="*/ 36 h 76"/>
              <a:gd name="T54" fmla="*/ 38 w 80"/>
              <a:gd name="T55" fmla="*/ 36 h 76"/>
              <a:gd name="T56" fmla="*/ 36 w 80"/>
              <a:gd name="T57" fmla="*/ 38 h 76"/>
              <a:gd name="T58" fmla="*/ 38 w 80"/>
              <a:gd name="T59" fmla="*/ 40 h 76"/>
              <a:gd name="T60" fmla="*/ 42 w 80"/>
              <a:gd name="T61" fmla="*/ 40 h 76"/>
              <a:gd name="T62" fmla="*/ 52 w 80"/>
              <a:gd name="T63" fmla="*/ 50 h 76"/>
              <a:gd name="T64" fmla="*/ 44 w 80"/>
              <a:gd name="T65" fmla="*/ 60 h 76"/>
              <a:gd name="T66" fmla="*/ 44 w 80"/>
              <a:gd name="T67" fmla="*/ 64 h 76"/>
              <a:gd name="T68" fmla="*/ 36 w 80"/>
              <a:gd name="T69" fmla="*/ 64 h 76"/>
              <a:gd name="T70" fmla="*/ 36 w 80"/>
              <a:gd name="T71" fmla="*/ 60 h 76"/>
              <a:gd name="T72" fmla="*/ 28 w 80"/>
              <a:gd name="T73" fmla="*/ 60 h 76"/>
              <a:gd name="T74" fmla="*/ 28 w 80"/>
              <a:gd name="T75" fmla="*/ 52 h 76"/>
              <a:gd name="T76" fmla="*/ 42 w 80"/>
              <a:gd name="T77" fmla="*/ 52 h 76"/>
              <a:gd name="T78" fmla="*/ 44 w 80"/>
              <a:gd name="T79" fmla="*/ 50 h 76"/>
              <a:gd name="T80" fmla="*/ 42 w 80"/>
              <a:gd name="T81" fmla="*/ 48 h 76"/>
              <a:gd name="T82" fmla="*/ 38 w 80"/>
              <a:gd name="T83" fmla="*/ 48 h 76"/>
              <a:gd name="T84" fmla="*/ 28 w 80"/>
              <a:gd name="T85" fmla="*/ 38 h 76"/>
              <a:gd name="T86" fmla="*/ 36 w 80"/>
              <a:gd name="T87" fmla="*/ 28 h 76"/>
              <a:gd name="T88" fmla="*/ 36 w 80"/>
              <a:gd name="T89" fmla="*/ 24 h 76"/>
              <a:gd name="T90" fmla="*/ 44 w 80"/>
              <a:gd name="T91" fmla="*/ 24 h 76"/>
              <a:gd name="T92" fmla="*/ 44 w 80"/>
              <a:gd name="T93" fmla="*/ 28 h 76"/>
              <a:gd name="T94" fmla="*/ 52 w 80"/>
              <a:gd name="T95" fmla="*/ 28 h 76"/>
              <a:gd name="T96" fmla="*/ 52 w 80"/>
              <a:gd name="T97" fmla="*/ 36 h 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80" h="76">
                <a:moveTo>
                  <a:pt x="72" y="12"/>
                </a:moveTo>
                <a:cubicBezTo>
                  <a:pt x="72" y="8"/>
                  <a:pt x="72" y="8"/>
                  <a:pt x="72" y="8"/>
                </a:cubicBezTo>
                <a:cubicBezTo>
                  <a:pt x="64" y="8"/>
                  <a:pt x="64" y="8"/>
                  <a:pt x="64" y="8"/>
                </a:cubicBezTo>
                <a:cubicBezTo>
                  <a:pt x="64" y="12"/>
                  <a:pt x="64" y="12"/>
                  <a:pt x="64" y="12"/>
                </a:cubicBezTo>
                <a:cubicBezTo>
                  <a:pt x="56" y="12"/>
                  <a:pt x="56" y="12"/>
                  <a:pt x="56" y="12"/>
                </a:cubicBezTo>
                <a:cubicBezTo>
                  <a:pt x="56" y="4"/>
                  <a:pt x="56" y="4"/>
                  <a:pt x="56" y="4"/>
                </a:cubicBezTo>
                <a:cubicBezTo>
                  <a:pt x="56" y="2"/>
                  <a:pt x="54" y="0"/>
                  <a:pt x="52" y="0"/>
                </a:cubicBezTo>
                <a:cubicBezTo>
                  <a:pt x="28" y="0"/>
                  <a:pt x="28" y="0"/>
                  <a:pt x="28" y="0"/>
                </a:cubicBezTo>
                <a:cubicBezTo>
                  <a:pt x="26" y="0"/>
                  <a:pt x="24" y="2"/>
                  <a:pt x="24" y="4"/>
                </a:cubicBezTo>
                <a:cubicBezTo>
                  <a:pt x="24" y="12"/>
                  <a:pt x="24" y="12"/>
                  <a:pt x="24" y="12"/>
                </a:cubicBezTo>
                <a:cubicBezTo>
                  <a:pt x="16" y="12"/>
                  <a:pt x="16" y="12"/>
                  <a:pt x="16" y="12"/>
                </a:cubicBezTo>
                <a:cubicBezTo>
                  <a:pt x="16" y="8"/>
                  <a:pt x="16" y="8"/>
                  <a:pt x="16" y="8"/>
                </a:cubicBezTo>
                <a:cubicBezTo>
                  <a:pt x="8" y="8"/>
                  <a:pt x="8" y="8"/>
                  <a:pt x="8" y="8"/>
                </a:cubicBezTo>
                <a:cubicBezTo>
                  <a:pt x="8" y="12"/>
                  <a:pt x="8" y="12"/>
                  <a:pt x="8" y="12"/>
                </a:cubicBezTo>
                <a:cubicBezTo>
                  <a:pt x="4" y="12"/>
                  <a:pt x="0" y="16"/>
                  <a:pt x="0" y="20"/>
                </a:cubicBezTo>
                <a:cubicBezTo>
                  <a:pt x="0" y="68"/>
                  <a:pt x="0" y="68"/>
                  <a:pt x="0" y="68"/>
                </a:cubicBezTo>
                <a:cubicBezTo>
                  <a:pt x="0" y="72"/>
                  <a:pt x="4" y="76"/>
                  <a:pt x="8" y="76"/>
                </a:cubicBezTo>
                <a:cubicBezTo>
                  <a:pt x="72" y="76"/>
                  <a:pt x="72" y="76"/>
                  <a:pt x="72" y="76"/>
                </a:cubicBezTo>
                <a:cubicBezTo>
                  <a:pt x="76" y="76"/>
                  <a:pt x="80" y="72"/>
                  <a:pt x="80" y="68"/>
                </a:cubicBezTo>
                <a:cubicBezTo>
                  <a:pt x="80" y="20"/>
                  <a:pt x="80" y="20"/>
                  <a:pt x="80" y="20"/>
                </a:cubicBezTo>
                <a:cubicBezTo>
                  <a:pt x="80" y="16"/>
                  <a:pt x="76" y="12"/>
                  <a:pt x="72" y="12"/>
                </a:cubicBezTo>
                <a:close/>
                <a:moveTo>
                  <a:pt x="32" y="8"/>
                </a:moveTo>
                <a:cubicBezTo>
                  <a:pt x="48" y="8"/>
                  <a:pt x="48" y="8"/>
                  <a:pt x="48" y="8"/>
                </a:cubicBezTo>
                <a:cubicBezTo>
                  <a:pt x="48" y="12"/>
                  <a:pt x="48" y="12"/>
                  <a:pt x="48" y="12"/>
                </a:cubicBezTo>
                <a:cubicBezTo>
                  <a:pt x="32" y="12"/>
                  <a:pt x="32" y="12"/>
                  <a:pt x="32" y="12"/>
                </a:cubicBezTo>
                <a:lnTo>
                  <a:pt x="32" y="8"/>
                </a:lnTo>
                <a:close/>
                <a:moveTo>
                  <a:pt x="52" y="36"/>
                </a:moveTo>
                <a:cubicBezTo>
                  <a:pt x="38" y="36"/>
                  <a:pt x="38" y="36"/>
                  <a:pt x="38" y="36"/>
                </a:cubicBezTo>
                <a:cubicBezTo>
                  <a:pt x="37" y="36"/>
                  <a:pt x="36" y="37"/>
                  <a:pt x="36" y="38"/>
                </a:cubicBezTo>
                <a:cubicBezTo>
                  <a:pt x="36" y="39"/>
                  <a:pt x="37" y="40"/>
                  <a:pt x="38" y="40"/>
                </a:cubicBezTo>
                <a:cubicBezTo>
                  <a:pt x="42" y="40"/>
                  <a:pt x="42" y="40"/>
                  <a:pt x="42" y="40"/>
                </a:cubicBezTo>
                <a:cubicBezTo>
                  <a:pt x="48" y="40"/>
                  <a:pt x="52" y="44"/>
                  <a:pt x="52" y="50"/>
                </a:cubicBezTo>
                <a:cubicBezTo>
                  <a:pt x="52" y="55"/>
                  <a:pt x="49" y="59"/>
                  <a:pt x="44" y="60"/>
                </a:cubicBezTo>
                <a:cubicBezTo>
                  <a:pt x="44" y="64"/>
                  <a:pt x="44" y="64"/>
                  <a:pt x="44" y="64"/>
                </a:cubicBezTo>
                <a:cubicBezTo>
                  <a:pt x="36" y="64"/>
                  <a:pt x="36" y="64"/>
                  <a:pt x="36" y="64"/>
                </a:cubicBezTo>
                <a:cubicBezTo>
                  <a:pt x="36" y="60"/>
                  <a:pt x="36" y="60"/>
                  <a:pt x="36" y="60"/>
                </a:cubicBezTo>
                <a:cubicBezTo>
                  <a:pt x="28" y="60"/>
                  <a:pt x="28" y="60"/>
                  <a:pt x="28" y="60"/>
                </a:cubicBezTo>
                <a:cubicBezTo>
                  <a:pt x="28" y="52"/>
                  <a:pt x="28" y="52"/>
                  <a:pt x="28" y="52"/>
                </a:cubicBezTo>
                <a:cubicBezTo>
                  <a:pt x="42" y="52"/>
                  <a:pt x="42" y="52"/>
                  <a:pt x="42" y="52"/>
                </a:cubicBezTo>
                <a:cubicBezTo>
                  <a:pt x="43" y="52"/>
                  <a:pt x="44" y="51"/>
                  <a:pt x="44" y="50"/>
                </a:cubicBezTo>
                <a:cubicBezTo>
                  <a:pt x="44" y="49"/>
                  <a:pt x="43" y="48"/>
                  <a:pt x="42" y="48"/>
                </a:cubicBezTo>
                <a:cubicBezTo>
                  <a:pt x="38" y="48"/>
                  <a:pt x="38" y="48"/>
                  <a:pt x="38" y="48"/>
                </a:cubicBezTo>
                <a:cubicBezTo>
                  <a:pt x="32" y="48"/>
                  <a:pt x="28" y="44"/>
                  <a:pt x="28" y="38"/>
                </a:cubicBezTo>
                <a:cubicBezTo>
                  <a:pt x="28" y="33"/>
                  <a:pt x="31" y="29"/>
                  <a:pt x="36" y="28"/>
                </a:cubicBezTo>
                <a:cubicBezTo>
                  <a:pt x="36" y="24"/>
                  <a:pt x="36" y="24"/>
                  <a:pt x="36" y="24"/>
                </a:cubicBezTo>
                <a:cubicBezTo>
                  <a:pt x="44" y="24"/>
                  <a:pt x="44" y="24"/>
                  <a:pt x="44" y="24"/>
                </a:cubicBezTo>
                <a:cubicBezTo>
                  <a:pt x="44" y="28"/>
                  <a:pt x="44" y="28"/>
                  <a:pt x="44" y="28"/>
                </a:cubicBezTo>
                <a:cubicBezTo>
                  <a:pt x="52" y="28"/>
                  <a:pt x="52" y="28"/>
                  <a:pt x="52" y="28"/>
                </a:cubicBezTo>
                <a:lnTo>
                  <a:pt x="52" y="36"/>
                </a:lnTo>
                <a:close/>
              </a:path>
            </a:pathLst>
          </a:custGeom>
          <a:solidFill>
            <a:schemeClr val="bg1">
              <a:alpha val="54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algn="ctr"/>
            <a:endParaRPr lang="zh-CN" altLang="en-US" dirty="0"/>
          </a:p>
        </p:txBody>
      </p:sp>
      <p:grpSp>
        <p:nvGrpSpPr>
          <p:cNvPr id="34" name="组合 33"/>
          <p:cNvGrpSpPr/>
          <p:nvPr/>
        </p:nvGrpSpPr>
        <p:grpSpPr>
          <a:xfrm>
            <a:off x="5684577" y="2620021"/>
            <a:ext cx="360000" cy="324000"/>
            <a:chOff x="5665788" y="1795463"/>
            <a:chExt cx="254000" cy="228600"/>
          </a:xfrm>
          <a:solidFill>
            <a:schemeClr val="bg1">
              <a:alpha val="54000"/>
            </a:schemeClr>
          </a:solidFill>
        </p:grpSpPr>
        <p:sp>
          <p:nvSpPr>
            <p:cNvPr id="35" name="Oval 16"/>
            <p:cNvSpPr>
              <a:spLocks noChangeArrowheads="1"/>
            </p:cNvSpPr>
            <p:nvPr/>
          </p:nvSpPr>
          <p:spPr bwMode="auto">
            <a:xfrm>
              <a:off x="5741988" y="1871663"/>
              <a:ext cx="101600" cy="101600"/>
            </a:xfrm>
            <a:prstGeom prst="ellipse">
              <a:avLst/>
            </a:pr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algn="ctr"/>
              <a:endParaRPr lang="zh-CN" altLang="en-US"/>
            </a:p>
          </p:txBody>
        </p:sp>
        <p:sp>
          <p:nvSpPr>
            <p:cNvPr id="36" name="Freeform 17"/>
            <p:cNvSpPr>
              <a:spLocks noEditPoints="1"/>
            </p:cNvSpPr>
            <p:nvPr/>
          </p:nvSpPr>
          <p:spPr bwMode="auto">
            <a:xfrm>
              <a:off x="5665788" y="1795463"/>
              <a:ext cx="254000" cy="228600"/>
            </a:xfrm>
            <a:custGeom>
              <a:avLst/>
              <a:gdLst>
                <a:gd name="T0" fmla="*/ 72 w 80"/>
                <a:gd name="T1" fmla="*/ 12 h 72"/>
                <a:gd name="T2" fmla="*/ 64 w 80"/>
                <a:gd name="T3" fmla="*/ 12 h 72"/>
                <a:gd name="T4" fmla="*/ 58 w 80"/>
                <a:gd name="T5" fmla="*/ 8 h 72"/>
                <a:gd name="T6" fmla="*/ 54 w 80"/>
                <a:gd name="T7" fmla="*/ 4 h 72"/>
                <a:gd name="T8" fmla="*/ 48 w 80"/>
                <a:gd name="T9" fmla="*/ 0 h 72"/>
                <a:gd name="T10" fmla="*/ 32 w 80"/>
                <a:gd name="T11" fmla="*/ 0 h 72"/>
                <a:gd name="T12" fmla="*/ 26 w 80"/>
                <a:gd name="T13" fmla="*/ 4 h 72"/>
                <a:gd name="T14" fmla="*/ 22 w 80"/>
                <a:gd name="T15" fmla="*/ 8 h 72"/>
                <a:gd name="T16" fmla="*/ 16 w 80"/>
                <a:gd name="T17" fmla="*/ 12 h 72"/>
                <a:gd name="T18" fmla="*/ 8 w 80"/>
                <a:gd name="T19" fmla="*/ 12 h 72"/>
                <a:gd name="T20" fmla="*/ 0 w 80"/>
                <a:gd name="T21" fmla="*/ 20 h 72"/>
                <a:gd name="T22" fmla="*/ 0 w 80"/>
                <a:gd name="T23" fmla="*/ 64 h 72"/>
                <a:gd name="T24" fmla="*/ 8 w 80"/>
                <a:gd name="T25" fmla="*/ 72 h 72"/>
                <a:gd name="T26" fmla="*/ 72 w 80"/>
                <a:gd name="T27" fmla="*/ 72 h 72"/>
                <a:gd name="T28" fmla="*/ 80 w 80"/>
                <a:gd name="T29" fmla="*/ 64 h 72"/>
                <a:gd name="T30" fmla="*/ 80 w 80"/>
                <a:gd name="T31" fmla="*/ 20 h 72"/>
                <a:gd name="T32" fmla="*/ 72 w 80"/>
                <a:gd name="T33" fmla="*/ 12 h 72"/>
                <a:gd name="T34" fmla="*/ 40 w 80"/>
                <a:gd name="T35" fmla="*/ 64 h 72"/>
                <a:gd name="T36" fmla="*/ 16 w 80"/>
                <a:gd name="T37" fmla="*/ 40 h 72"/>
                <a:gd name="T38" fmla="*/ 40 w 80"/>
                <a:gd name="T39" fmla="*/ 16 h 72"/>
                <a:gd name="T40" fmla="*/ 64 w 80"/>
                <a:gd name="T41" fmla="*/ 40 h 72"/>
                <a:gd name="T42" fmla="*/ 40 w 80"/>
                <a:gd name="T43" fmla="*/ 64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0" h="72">
                  <a:moveTo>
                    <a:pt x="72" y="12"/>
                  </a:moveTo>
                  <a:cubicBezTo>
                    <a:pt x="64" y="12"/>
                    <a:pt x="64" y="12"/>
                    <a:pt x="64" y="12"/>
                  </a:cubicBezTo>
                  <a:cubicBezTo>
                    <a:pt x="62" y="12"/>
                    <a:pt x="59" y="11"/>
                    <a:pt x="58" y="8"/>
                  </a:cubicBezTo>
                  <a:cubicBezTo>
                    <a:pt x="54" y="4"/>
                    <a:pt x="54" y="4"/>
                    <a:pt x="54" y="4"/>
                  </a:cubicBezTo>
                  <a:cubicBezTo>
                    <a:pt x="53" y="1"/>
                    <a:pt x="50" y="0"/>
                    <a:pt x="48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0" y="0"/>
                    <a:pt x="27" y="1"/>
                    <a:pt x="26" y="4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1" y="11"/>
                    <a:pt x="18" y="12"/>
                    <a:pt x="16" y="12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4" y="12"/>
                    <a:pt x="0" y="16"/>
                    <a:pt x="0" y="2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0" y="68"/>
                    <a:pt x="4" y="72"/>
                    <a:pt x="8" y="72"/>
                  </a:cubicBezTo>
                  <a:cubicBezTo>
                    <a:pt x="72" y="72"/>
                    <a:pt x="72" y="72"/>
                    <a:pt x="72" y="72"/>
                  </a:cubicBezTo>
                  <a:cubicBezTo>
                    <a:pt x="76" y="72"/>
                    <a:pt x="80" y="68"/>
                    <a:pt x="80" y="64"/>
                  </a:cubicBezTo>
                  <a:cubicBezTo>
                    <a:pt x="80" y="20"/>
                    <a:pt x="80" y="20"/>
                    <a:pt x="80" y="20"/>
                  </a:cubicBezTo>
                  <a:cubicBezTo>
                    <a:pt x="80" y="16"/>
                    <a:pt x="76" y="12"/>
                    <a:pt x="72" y="12"/>
                  </a:cubicBezTo>
                  <a:close/>
                  <a:moveTo>
                    <a:pt x="40" y="64"/>
                  </a:moveTo>
                  <a:cubicBezTo>
                    <a:pt x="27" y="64"/>
                    <a:pt x="16" y="53"/>
                    <a:pt x="16" y="40"/>
                  </a:cubicBezTo>
                  <a:cubicBezTo>
                    <a:pt x="16" y="27"/>
                    <a:pt x="27" y="16"/>
                    <a:pt x="40" y="16"/>
                  </a:cubicBezTo>
                  <a:cubicBezTo>
                    <a:pt x="53" y="16"/>
                    <a:pt x="64" y="27"/>
                    <a:pt x="64" y="40"/>
                  </a:cubicBezTo>
                  <a:cubicBezTo>
                    <a:pt x="64" y="53"/>
                    <a:pt x="53" y="64"/>
                    <a:pt x="40" y="64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algn="ctr"/>
              <a:endParaRPr lang="zh-CN" altLang="en-US"/>
            </a:p>
          </p:txBody>
        </p:sp>
      </p:grpSp>
      <p:sp>
        <p:nvSpPr>
          <p:cNvPr id="37" name="TextBox 31"/>
          <p:cNvSpPr txBox="1"/>
          <p:nvPr/>
        </p:nvSpPr>
        <p:spPr>
          <a:xfrm>
            <a:off x="1648768" y="3065126"/>
            <a:ext cx="2175306" cy="11563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lang="zh-CN" altLang="en-US" sz="1600" kern="0" dirty="0">
                <a:solidFill>
                  <a:schemeClr val="bg1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  <a:cs typeface="Arial" panose="020B0604020202020204" pitchFamily="34" charset="0"/>
              </a:rPr>
              <a:t>请输入需要的文本描述，请输入需要的文本描述。</a:t>
            </a:r>
          </a:p>
        </p:txBody>
      </p:sp>
      <p:sp>
        <p:nvSpPr>
          <p:cNvPr id="38" name="TextBox 31"/>
          <p:cNvSpPr txBox="1"/>
          <p:nvPr/>
        </p:nvSpPr>
        <p:spPr>
          <a:xfrm>
            <a:off x="5056865" y="3036178"/>
            <a:ext cx="2175306" cy="11563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lang="zh-CN" altLang="en-US" sz="1600" kern="0" dirty="0">
                <a:solidFill>
                  <a:schemeClr val="bg1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  <a:cs typeface="Arial" panose="020B0604020202020204" pitchFamily="34" charset="0"/>
              </a:rPr>
              <a:t>请输入需要的文本描述，请输入需要的文本描述。</a:t>
            </a:r>
          </a:p>
        </p:txBody>
      </p:sp>
      <p:sp>
        <p:nvSpPr>
          <p:cNvPr id="39" name="TextBox 31"/>
          <p:cNvSpPr txBox="1"/>
          <p:nvPr/>
        </p:nvSpPr>
        <p:spPr>
          <a:xfrm>
            <a:off x="8482791" y="3027008"/>
            <a:ext cx="2175306" cy="11563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lang="zh-CN" altLang="en-US" sz="1600" kern="0" dirty="0">
                <a:solidFill>
                  <a:schemeClr val="bg1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  <a:cs typeface="Arial" panose="020B0604020202020204" pitchFamily="34" charset="0"/>
              </a:rPr>
              <a:t>请输入需要的文本描述，请输入需要的文本描述。</a:t>
            </a:r>
          </a:p>
        </p:txBody>
      </p:sp>
      <p:sp>
        <p:nvSpPr>
          <p:cNvPr id="40" name="TextBox 31"/>
          <p:cNvSpPr txBox="1"/>
          <p:nvPr/>
        </p:nvSpPr>
        <p:spPr>
          <a:xfrm>
            <a:off x="3325914" y="4613661"/>
            <a:ext cx="2175306" cy="11563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lang="zh-CN" altLang="en-US" sz="1600" kern="0" dirty="0">
                <a:solidFill>
                  <a:schemeClr val="bg1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  <a:cs typeface="Arial" panose="020B0604020202020204" pitchFamily="34" charset="0"/>
              </a:rPr>
              <a:t>请输入需要的文本描述，请输入需要的文本描述。</a:t>
            </a:r>
          </a:p>
        </p:txBody>
      </p:sp>
      <p:sp>
        <p:nvSpPr>
          <p:cNvPr id="41" name="TextBox 31"/>
          <p:cNvSpPr txBox="1"/>
          <p:nvPr/>
        </p:nvSpPr>
        <p:spPr>
          <a:xfrm>
            <a:off x="6845774" y="4592352"/>
            <a:ext cx="2175306" cy="11563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lang="zh-CN" altLang="en-US" sz="1600" kern="0" dirty="0">
                <a:solidFill>
                  <a:schemeClr val="bg1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  <a:cs typeface="Arial" panose="020B0604020202020204" pitchFamily="34" charset="0"/>
              </a:rPr>
              <a:t>请输入需要的文本描述，请输入需要的文本描述。</a:t>
            </a:r>
          </a:p>
        </p:txBody>
      </p:sp>
      <p:sp>
        <p:nvSpPr>
          <p:cNvPr id="44" name="文本框 43"/>
          <p:cNvSpPr txBox="1"/>
          <p:nvPr/>
        </p:nvSpPr>
        <p:spPr>
          <a:xfrm>
            <a:off x="2545040" y="1378658"/>
            <a:ext cx="88317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锐字真言体免费商用" panose="02010600030101010101" pitchFamily="2" charset="-122"/>
                <a:ea typeface="锐字真言体免费商用" panose="02010600030101010101" pitchFamily="2" charset="-122"/>
              </a:rPr>
              <a:t>成功的秘诀在于对目标的执着追求，态度决定一切！</a:t>
            </a:r>
            <a:endParaRPr lang="en-US" altLang="zh-CN" sz="2800" dirty="0">
              <a:solidFill>
                <a:schemeClr val="bg1"/>
              </a:solidFill>
              <a:latin typeface="锐字真言体免费商用" panose="02010600030101010101" pitchFamily="2" charset="-122"/>
              <a:ea typeface="锐字真言体免费商用" panose="02010600030101010101" pitchFamily="2" charset="-122"/>
            </a:endParaRPr>
          </a:p>
        </p:txBody>
      </p:sp>
      <p:cxnSp>
        <p:nvCxnSpPr>
          <p:cNvPr id="45" name="直接连接符 44"/>
          <p:cNvCxnSpPr/>
          <p:nvPr/>
        </p:nvCxnSpPr>
        <p:spPr>
          <a:xfrm>
            <a:off x="-125000" y="1640271"/>
            <a:ext cx="2525366" cy="0"/>
          </a:xfrm>
          <a:prstGeom prst="line">
            <a:avLst/>
          </a:prstGeom>
          <a:ln>
            <a:solidFill>
              <a:schemeClr val="bg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10445">
        <p14:gallery dir="l"/>
      </p:transition>
    </mc:Choice>
    <mc:Fallback xmlns="">
      <p:transition spd="slow" advTm="1044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500"/>
                            </p:stCondLst>
                            <p:childTnLst>
                              <p:par>
                                <p:cTn id="4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0"/>
                            </p:stCondLst>
                            <p:childTnLst>
                              <p:par>
                                <p:cTn id="48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500"/>
                            </p:stCondLst>
                            <p:childTnLst>
                              <p:par>
                                <p:cTn id="5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000"/>
                            </p:stCondLst>
                            <p:childTnLst>
                              <p:par>
                                <p:cTn id="57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6500"/>
                            </p:stCondLst>
                            <p:childTnLst>
                              <p:par>
                                <p:cTn id="6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7000"/>
                            </p:stCondLst>
                            <p:childTnLst>
                              <p:par>
                                <p:cTn id="66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7500"/>
                            </p:stCondLst>
                            <p:childTnLst>
                              <p:par>
                                <p:cTn id="7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8000"/>
                            </p:stCondLst>
                            <p:childTnLst>
                              <p:par>
                                <p:cTn id="7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8500"/>
                            </p:stCondLst>
                            <p:childTnLst>
                              <p:par>
                                <p:cTn id="7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9000"/>
                            </p:stCondLst>
                            <p:childTnLst>
                              <p:par>
                                <p:cTn id="8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9500"/>
                            </p:stCondLst>
                            <p:childTnLst>
                              <p:par>
                                <p:cTn id="8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33" grpId="0" animBg="1"/>
      <p:bldP spid="37" grpId="0"/>
      <p:bldP spid="38" grpId="0"/>
      <p:bldP spid="39" grpId="0"/>
      <p:bldP spid="40" grpId="0"/>
      <p:bldP spid="41" grpId="0"/>
      <p:bldP spid="4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55" r="1751" b="67444"/>
          <a:stretch>
            <a:fillRect/>
          </a:stretch>
        </p:blipFill>
        <p:spPr>
          <a:xfrm>
            <a:off x="2912158" y="21625"/>
            <a:ext cx="9456308" cy="381001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4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6771"/>
          <a:stretch>
            <a:fillRect/>
          </a:stretch>
        </p:blipFill>
        <p:spPr>
          <a:xfrm>
            <a:off x="336716" y="175360"/>
            <a:ext cx="800967" cy="772017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137683" y="301046"/>
            <a:ext cx="37532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chemeClr val="bg1"/>
                </a:solidFill>
                <a:latin typeface="锐字真言体免费商用" panose="02010600030101010101" pitchFamily="2" charset="-122"/>
                <a:ea typeface="锐字真言体免费商用" panose="02010600030101010101" pitchFamily="2" charset="-122"/>
              </a:rPr>
              <a:t>产品与服务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2121149" y="1792520"/>
            <a:ext cx="2181218" cy="2181223"/>
            <a:chOff x="2106775" y="3355298"/>
            <a:chExt cx="2181218" cy="2181223"/>
          </a:xfrm>
        </p:grpSpPr>
        <p:grpSp>
          <p:nvGrpSpPr>
            <p:cNvPr id="8" name="组合 7"/>
            <p:cNvGrpSpPr/>
            <p:nvPr/>
          </p:nvGrpSpPr>
          <p:grpSpPr>
            <a:xfrm>
              <a:off x="2106775" y="3355298"/>
              <a:ext cx="2181218" cy="2181223"/>
              <a:chOff x="1625369" y="1759978"/>
              <a:chExt cx="2181218" cy="2181223"/>
            </a:xfrm>
          </p:grpSpPr>
          <p:sp>
            <p:nvSpPr>
              <p:cNvPr id="12" name="不完整圆 11"/>
              <p:cNvSpPr/>
              <p:nvPr/>
            </p:nvSpPr>
            <p:spPr>
              <a:xfrm rot="16588361">
                <a:off x="1625366" y="1759981"/>
                <a:ext cx="2181223" cy="2181218"/>
              </a:xfrm>
              <a:prstGeom prst="pie">
                <a:avLst>
                  <a:gd name="adj1" fmla="val 19302120"/>
                  <a:gd name="adj2" fmla="val 16431094"/>
                </a:avLst>
              </a:prstGeom>
              <a:solidFill>
                <a:schemeClr val="bg1">
                  <a:alpha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3" name="椭圆 12"/>
              <p:cNvSpPr/>
              <p:nvPr/>
            </p:nvSpPr>
            <p:spPr bwMode="auto">
              <a:xfrm>
                <a:off x="2020907" y="2148753"/>
                <a:ext cx="1409190" cy="1409190"/>
              </a:xfrm>
              <a:prstGeom prst="ellipse">
                <a:avLst/>
              </a:prstGeom>
              <a:gradFill flip="none" rotWithShape="1">
                <a:gsLst>
                  <a:gs pos="0">
                    <a:srgbClr val="F0F0F0"/>
                  </a:gs>
                  <a:gs pos="100000">
                    <a:srgbClr val="F1F1F1"/>
                  </a:gs>
                </a:gsLst>
                <a:lin ang="2700000" scaled="1"/>
                <a:tileRect/>
              </a:gradFill>
              <a:ln w="28575">
                <a:gradFill flip="none" rotWithShape="1">
                  <a:gsLst>
                    <a:gs pos="100000">
                      <a:srgbClr val="FFFFFF"/>
                    </a:gs>
                    <a:gs pos="0">
                      <a:srgbClr val="CECED0"/>
                    </a:gs>
                  </a:gsLst>
                  <a:lin ang="13500000" scaled="1"/>
                  <a:tileRect/>
                </a:gradFill>
              </a:ln>
              <a:effectLst>
                <a:outerShdw blurRad="190500" dist="88900" dir="2700000" algn="tl" rotWithShape="0">
                  <a:prstClr val="black">
                    <a:alpha val="3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4" name="矩形 13"/>
              <p:cNvSpPr/>
              <p:nvPr/>
            </p:nvSpPr>
            <p:spPr bwMode="auto">
              <a:xfrm>
                <a:off x="2305797" y="2239614"/>
                <a:ext cx="928459" cy="6766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3795" dirty="0">
                    <a:solidFill>
                      <a:srgbClr val="03154F"/>
                    </a:solidFill>
                    <a:latin typeface="Agency FB" panose="020B0503020202020204" pitchFamily="34" charset="0"/>
                  </a:rPr>
                  <a:t>83%</a:t>
                </a:r>
                <a:endParaRPr lang="zh-CN" altLang="en-US" sz="3795" dirty="0">
                  <a:solidFill>
                    <a:srgbClr val="03154F"/>
                  </a:solidFill>
                  <a:latin typeface="Agency FB" panose="020B0503020202020204" pitchFamily="34" charset="0"/>
                </a:endParaRPr>
              </a:p>
            </p:txBody>
          </p:sp>
        </p:grpSp>
        <p:grpSp>
          <p:nvGrpSpPr>
            <p:cNvPr id="9" name="组合 8"/>
            <p:cNvGrpSpPr/>
            <p:nvPr/>
          </p:nvGrpSpPr>
          <p:grpSpPr>
            <a:xfrm>
              <a:off x="2682481" y="4456170"/>
              <a:ext cx="1188716" cy="454328"/>
              <a:chOff x="2733281" y="4456170"/>
              <a:chExt cx="1188716" cy="454328"/>
            </a:xfrm>
          </p:grpSpPr>
          <p:cxnSp>
            <p:nvCxnSpPr>
              <p:cNvPr id="10" name="直接连接符 9"/>
              <p:cNvCxnSpPr/>
              <p:nvPr/>
            </p:nvCxnSpPr>
            <p:spPr>
              <a:xfrm>
                <a:off x="2801214" y="4456170"/>
                <a:ext cx="975408" cy="0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文本框 10"/>
              <p:cNvSpPr txBox="1"/>
              <p:nvPr/>
            </p:nvSpPr>
            <p:spPr>
              <a:xfrm>
                <a:off x="2733281" y="4541166"/>
                <a:ext cx="118871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>
                    <a:solidFill>
                      <a:srgbClr val="03154F"/>
                    </a:solidFill>
                    <a:latin typeface="锐字真言体免费商用" panose="02010600030101010101" pitchFamily="2" charset="-122"/>
                    <a:ea typeface="锐字真言体免费商用" panose="02010600030101010101" pitchFamily="2" charset="-122"/>
                  </a:rPr>
                  <a:t>标题文字</a:t>
                </a:r>
              </a:p>
            </p:txBody>
          </p:sp>
        </p:grpSp>
      </p:grpSp>
      <p:grpSp>
        <p:nvGrpSpPr>
          <p:cNvPr id="15" name="组合 14"/>
          <p:cNvGrpSpPr/>
          <p:nvPr/>
        </p:nvGrpSpPr>
        <p:grpSpPr>
          <a:xfrm>
            <a:off x="4745279" y="1424474"/>
            <a:ext cx="3020352" cy="2917317"/>
            <a:chOff x="4730905" y="2987252"/>
            <a:chExt cx="3020352" cy="2917317"/>
          </a:xfrm>
        </p:grpSpPr>
        <p:grpSp>
          <p:nvGrpSpPr>
            <p:cNvPr id="16" name="组合 15"/>
            <p:cNvGrpSpPr/>
            <p:nvPr/>
          </p:nvGrpSpPr>
          <p:grpSpPr>
            <a:xfrm>
              <a:off x="4730905" y="2987252"/>
              <a:ext cx="3020352" cy="2917317"/>
              <a:chOff x="4918214" y="1635622"/>
              <a:chExt cx="2181223" cy="2181218"/>
            </a:xfrm>
          </p:grpSpPr>
          <p:sp>
            <p:nvSpPr>
              <p:cNvPr id="20" name="不完整圆 19"/>
              <p:cNvSpPr/>
              <p:nvPr/>
            </p:nvSpPr>
            <p:spPr>
              <a:xfrm>
                <a:off x="4918214" y="1635622"/>
                <a:ext cx="2181223" cy="2181218"/>
              </a:xfrm>
              <a:prstGeom prst="pie">
                <a:avLst>
                  <a:gd name="adj1" fmla="val 24900"/>
                  <a:gd name="adj2" fmla="val 16200000"/>
                </a:avLst>
              </a:prstGeom>
              <a:solidFill>
                <a:schemeClr val="bg1">
                  <a:alpha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椭圆 20"/>
              <p:cNvSpPr/>
              <p:nvPr/>
            </p:nvSpPr>
            <p:spPr bwMode="auto">
              <a:xfrm>
                <a:off x="5304230" y="2043444"/>
                <a:ext cx="1409190" cy="1409190"/>
              </a:xfrm>
              <a:prstGeom prst="ellipse">
                <a:avLst/>
              </a:prstGeom>
              <a:gradFill flip="none" rotWithShape="1">
                <a:gsLst>
                  <a:gs pos="0">
                    <a:srgbClr val="F0F0F0"/>
                  </a:gs>
                  <a:gs pos="100000">
                    <a:srgbClr val="F1F1F1"/>
                  </a:gs>
                </a:gsLst>
                <a:lin ang="2700000" scaled="1"/>
                <a:tileRect/>
              </a:gradFill>
              <a:ln w="28575">
                <a:gradFill flip="none" rotWithShape="1">
                  <a:gsLst>
                    <a:gs pos="100000">
                      <a:srgbClr val="FFFFFF"/>
                    </a:gs>
                    <a:gs pos="0">
                      <a:srgbClr val="CECED0"/>
                    </a:gs>
                  </a:gsLst>
                  <a:lin ang="13500000" scaled="1"/>
                  <a:tileRect/>
                </a:gradFill>
              </a:ln>
              <a:effectLst>
                <a:outerShdw blurRad="190500" dist="88900" dir="2700000" algn="tl" rotWithShape="0">
                  <a:prstClr val="black">
                    <a:alpha val="3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22" name="矩形 21"/>
              <p:cNvSpPr/>
              <p:nvPr/>
            </p:nvSpPr>
            <p:spPr bwMode="auto">
              <a:xfrm>
                <a:off x="5699797" y="2218713"/>
                <a:ext cx="647357" cy="5059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3795" dirty="0">
                    <a:solidFill>
                      <a:srgbClr val="03154F"/>
                    </a:solidFill>
                    <a:latin typeface="Agency FB" panose="020B0503020202020204" pitchFamily="34" charset="0"/>
                  </a:rPr>
                  <a:t>78%</a:t>
                </a:r>
                <a:endParaRPr lang="zh-CN" altLang="en-US" sz="3795" dirty="0">
                  <a:solidFill>
                    <a:srgbClr val="03154F"/>
                  </a:solidFill>
                  <a:latin typeface="Agency FB" panose="020B0503020202020204" pitchFamily="34" charset="0"/>
                </a:endParaRPr>
              </a:p>
            </p:txBody>
          </p:sp>
        </p:grpSp>
        <p:grpSp>
          <p:nvGrpSpPr>
            <p:cNvPr id="17" name="组合 16"/>
            <p:cNvGrpSpPr/>
            <p:nvPr/>
          </p:nvGrpSpPr>
          <p:grpSpPr>
            <a:xfrm>
              <a:off x="5773662" y="4407162"/>
              <a:ext cx="976374" cy="1037893"/>
              <a:chOff x="5773662" y="4407162"/>
              <a:chExt cx="976374" cy="1037893"/>
            </a:xfrm>
          </p:grpSpPr>
          <p:cxnSp>
            <p:nvCxnSpPr>
              <p:cNvPr id="18" name="直接连接符 17"/>
              <p:cNvCxnSpPr/>
              <p:nvPr/>
            </p:nvCxnSpPr>
            <p:spPr>
              <a:xfrm>
                <a:off x="5773662" y="4407162"/>
                <a:ext cx="975408" cy="0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文本框 18"/>
              <p:cNvSpPr txBox="1"/>
              <p:nvPr/>
            </p:nvSpPr>
            <p:spPr>
              <a:xfrm>
                <a:off x="5821577" y="4490948"/>
                <a:ext cx="928459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800" dirty="0">
                    <a:solidFill>
                      <a:srgbClr val="03154F"/>
                    </a:solidFill>
                    <a:latin typeface="锐字真言体免费商用" panose="02010600030101010101" pitchFamily="2" charset="-122"/>
                    <a:ea typeface="锐字真言体免费商用" panose="02010600030101010101" pitchFamily="2" charset="-122"/>
                  </a:rPr>
                  <a:t>标题文字</a:t>
                </a:r>
              </a:p>
            </p:txBody>
          </p:sp>
        </p:grpSp>
      </p:grpSp>
      <p:grpSp>
        <p:nvGrpSpPr>
          <p:cNvPr id="23" name="组合 22"/>
          <p:cNvGrpSpPr/>
          <p:nvPr/>
        </p:nvGrpSpPr>
        <p:grpSpPr>
          <a:xfrm>
            <a:off x="8198658" y="1566240"/>
            <a:ext cx="2181223" cy="2181218"/>
            <a:chOff x="8184284" y="3129018"/>
            <a:chExt cx="2181223" cy="2181218"/>
          </a:xfrm>
        </p:grpSpPr>
        <p:grpSp>
          <p:nvGrpSpPr>
            <p:cNvPr id="24" name="组合 23"/>
            <p:cNvGrpSpPr/>
            <p:nvPr/>
          </p:nvGrpSpPr>
          <p:grpSpPr>
            <a:xfrm>
              <a:off x="8184284" y="3129018"/>
              <a:ext cx="2181223" cy="2181218"/>
              <a:chOff x="8324584" y="1597425"/>
              <a:chExt cx="2181223" cy="2181218"/>
            </a:xfrm>
          </p:grpSpPr>
          <p:sp>
            <p:nvSpPr>
              <p:cNvPr id="28" name="不完整圆 27"/>
              <p:cNvSpPr/>
              <p:nvPr/>
            </p:nvSpPr>
            <p:spPr>
              <a:xfrm>
                <a:off x="8324584" y="1597425"/>
                <a:ext cx="2181223" cy="2181218"/>
              </a:xfrm>
              <a:prstGeom prst="pie">
                <a:avLst>
                  <a:gd name="adj1" fmla="val 1463620"/>
                  <a:gd name="adj2" fmla="val 16200000"/>
                </a:avLst>
              </a:prstGeom>
              <a:solidFill>
                <a:schemeClr val="bg1">
                  <a:alpha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9" name="椭圆 28"/>
              <p:cNvSpPr/>
              <p:nvPr/>
            </p:nvSpPr>
            <p:spPr bwMode="auto">
              <a:xfrm>
                <a:off x="8710600" y="2005247"/>
                <a:ext cx="1409190" cy="1409190"/>
              </a:xfrm>
              <a:prstGeom prst="ellipse">
                <a:avLst/>
              </a:prstGeom>
              <a:gradFill flip="none" rotWithShape="1">
                <a:gsLst>
                  <a:gs pos="0">
                    <a:srgbClr val="F0F0F0"/>
                  </a:gs>
                  <a:gs pos="100000">
                    <a:srgbClr val="F1F1F1"/>
                  </a:gs>
                </a:gsLst>
                <a:lin ang="2700000" scaled="1"/>
                <a:tileRect/>
              </a:gradFill>
              <a:ln w="28575">
                <a:gradFill flip="none" rotWithShape="1">
                  <a:gsLst>
                    <a:gs pos="100000">
                      <a:srgbClr val="FFFFFF"/>
                    </a:gs>
                    <a:gs pos="0">
                      <a:srgbClr val="CECED0"/>
                    </a:gs>
                  </a:gsLst>
                  <a:lin ang="13500000" scaled="1"/>
                  <a:tileRect/>
                </a:gradFill>
              </a:ln>
              <a:effectLst>
                <a:outerShdw blurRad="190500" dist="88900" dir="2700000" algn="tl" rotWithShape="0">
                  <a:prstClr val="black">
                    <a:alpha val="3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30" name="矩形 29"/>
              <p:cNvSpPr/>
              <p:nvPr/>
            </p:nvSpPr>
            <p:spPr bwMode="auto">
              <a:xfrm>
                <a:off x="9001625" y="2219229"/>
                <a:ext cx="917239" cy="6766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3795" dirty="0">
                    <a:solidFill>
                      <a:srgbClr val="03154F"/>
                    </a:solidFill>
                    <a:latin typeface="Agency FB" panose="020B0503020202020204" pitchFamily="34" charset="0"/>
                  </a:rPr>
                  <a:t>65%</a:t>
                </a:r>
                <a:endParaRPr lang="zh-CN" altLang="en-US" sz="3795" dirty="0">
                  <a:solidFill>
                    <a:srgbClr val="03154F"/>
                  </a:solidFill>
                  <a:latin typeface="Agency FB" panose="020B0503020202020204" pitchFamily="34" charset="0"/>
                </a:endParaRPr>
              </a:p>
            </p:txBody>
          </p:sp>
        </p:grpSp>
        <p:grpSp>
          <p:nvGrpSpPr>
            <p:cNvPr id="25" name="组合 24"/>
            <p:cNvGrpSpPr/>
            <p:nvPr/>
          </p:nvGrpSpPr>
          <p:grpSpPr>
            <a:xfrm>
              <a:off x="8760184" y="4407162"/>
              <a:ext cx="1249726" cy="411688"/>
              <a:chOff x="8760184" y="4407162"/>
              <a:chExt cx="1249726" cy="411688"/>
            </a:xfrm>
          </p:grpSpPr>
          <p:cxnSp>
            <p:nvCxnSpPr>
              <p:cNvPr id="26" name="直接连接符 25"/>
              <p:cNvCxnSpPr/>
              <p:nvPr/>
            </p:nvCxnSpPr>
            <p:spPr>
              <a:xfrm>
                <a:off x="8832240" y="4407162"/>
                <a:ext cx="975408" cy="0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文本框 26"/>
              <p:cNvSpPr txBox="1"/>
              <p:nvPr/>
            </p:nvSpPr>
            <p:spPr>
              <a:xfrm>
                <a:off x="8760184" y="4449518"/>
                <a:ext cx="124972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>
                    <a:solidFill>
                      <a:srgbClr val="03154F"/>
                    </a:solidFill>
                    <a:latin typeface="锐字真言体免费商用" panose="02010600030101010101" pitchFamily="2" charset="-122"/>
                    <a:ea typeface="锐字真言体免费商用" panose="02010600030101010101" pitchFamily="2" charset="-122"/>
                  </a:rPr>
                  <a:t>标题文字</a:t>
                </a:r>
              </a:p>
            </p:txBody>
          </p:sp>
        </p:grpSp>
      </p:grpSp>
      <p:sp>
        <p:nvSpPr>
          <p:cNvPr id="32" name="文本框 31"/>
          <p:cNvSpPr txBox="1"/>
          <p:nvPr/>
        </p:nvSpPr>
        <p:spPr>
          <a:xfrm>
            <a:off x="1342331" y="4468858"/>
            <a:ext cx="2007453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500" b="1" dirty="0">
                <a:solidFill>
                  <a:schemeClr val="bg1"/>
                </a:solidFill>
                <a:latin typeface="Niagara Engraved" panose="04020502070703030202" pitchFamily="82" charset="0"/>
                <a:ea typeface="方正姚体" panose="02010601030101010101" pitchFamily="2" charset="-122"/>
              </a:rPr>
              <a:t>66%</a:t>
            </a:r>
            <a:endParaRPr lang="zh-CN" altLang="en-US" sz="11500" b="1" dirty="0">
              <a:solidFill>
                <a:schemeClr val="bg1"/>
              </a:solidFill>
              <a:latin typeface="Niagara Engraved" panose="04020502070703030202" pitchFamily="82" charset="0"/>
              <a:ea typeface="方正姚体" panose="02010601030101010101" pitchFamily="2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3028944" y="4827356"/>
            <a:ext cx="8553456" cy="1525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请输入需要的文本描述，请输入需要的文本描述，请输入需要的文本描述，请输入需要的文本描述，请输入需要的文本描述，请输入需要的文本描述，请输入需要的文本描述，请输入需要的文本描述，请输入需要的文本描述，请输入需要的文本描述。</a:t>
            </a:r>
          </a:p>
          <a:p>
            <a:pPr>
              <a:lnSpc>
                <a:spcPct val="150000"/>
              </a:lnSpc>
            </a:pPr>
            <a:endParaRPr lang="zh-CN" altLang="en-US" sz="1600" dirty="0">
              <a:solidFill>
                <a:schemeClr val="bg1"/>
              </a:solidFill>
              <a:latin typeface="杨任东竹石体-Bold" panose="02000000000000000000" pitchFamily="2" charset="-122"/>
              <a:ea typeface="杨任东竹石体-Bold" panose="020000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3544">
        <p14:gallery dir="l"/>
      </p:transition>
    </mc:Choice>
    <mc:Fallback xmlns="">
      <p:transition spd="slow" advTm="354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32" grpId="0"/>
      <p:bldP spid="3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55" r="1751" b="67444"/>
          <a:stretch>
            <a:fillRect/>
          </a:stretch>
        </p:blipFill>
        <p:spPr>
          <a:xfrm>
            <a:off x="2859852" y="30257"/>
            <a:ext cx="9456308" cy="381001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4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6771"/>
          <a:stretch>
            <a:fillRect/>
          </a:stretch>
        </p:blipFill>
        <p:spPr>
          <a:xfrm>
            <a:off x="336716" y="175360"/>
            <a:ext cx="800967" cy="772017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137683" y="301046"/>
            <a:ext cx="37532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chemeClr val="bg1"/>
                </a:solidFill>
                <a:latin typeface="锐字真言体免费商用" panose="02010600030101010101" pitchFamily="2" charset="-122"/>
                <a:ea typeface="锐字真言体免费商用" panose="02010600030101010101" pitchFamily="2" charset="-122"/>
              </a:rPr>
              <a:t>产品与服务</a:t>
            </a:r>
          </a:p>
        </p:txBody>
      </p:sp>
      <p:sp>
        <p:nvSpPr>
          <p:cNvPr id="2" name="椭圆 1"/>
          <p:cNvSpPr/>
          <p:nvPr/>
        </p:nvSpPr>
        <p:spPr>
          <a:xfrm>
            <a:off x="753653" y="1331793"/>
            <a:ext cx="1741714" cy="1741714"/>
          </a:xfrm>
          <a:prstGeom prst="ellipse">
            <a:avLst/>
          </a:prstGeom>
          <a:solidFill>
            <a:schemeClr val="bg1">
              <a:alpha val="40000"/>
            </a:schemeClr>
          </a:solidFill>
          <a:ln>
            <a:solidFill>
              <a:schemeClr val="bg1">
                <a:alpha val="13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800" dirty="0">
                <a:latin typeface="Agency FB" panose="020B0503020202020204" pitchFamily="34" charset="0"/>
              </a:rPr>
              <a:t>88%</a:t>
            </a:r>
            <a:endParaRPr lang="zh-CN" altLang="en-US" sz="4800" dirty="0">
              <a:latin typeface="Agency FB" panose="020B0503020202020204" pitchFamily="34" charset="0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1974976" y="3557835"/>
            <a:ext cx="1224000" cy="1224000"/>
          </a:xfrm>
          <a:prstGeom prst="ellipse">
            <a:avLst/>
          </a:prstGeom>
          <a:solidFill>
            <a:schemeClr val="bg1">
              <a:alpha val="39000"/>
            </a:schemeClr>
          </a:solidFill>
          <a:ln>
            <a:solidFill>
              <a:schemeClr val="bg1">
                <a:alpha val="13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latin typeface="Agency FB" panose="020B0503020202020204" pitchFamily="34" charset="0"/>
              </a:rPr>
              <a:t>45%</a:t>
            </a:r>
            <a:endParaRPr lang="zh-CN" altLang="en-US" sz="3200" dirty="0">
              <a:latin typeface="Agency FB" panose="020B0503020202020204" pitchFamily="34" charset="0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2907715" y="1582993"/>
            <a:ext cx="1692000" cy="1692000"/>
          </a:xfrm>
          <a:prstGeom prst="ellipse">
            <a:avLst/>
          </a:prstGeom>
          <a:solidFill>
            <a:schemeClr val="bg1">
              <a:alpha val="39000"/>
            </a:schemeClr>
          </a:solidFill>
          <a:ln>
            <a:solidFill>
              <a:schemeClr val="bg1">
                <a:alpha val="13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800" dirty="0">
                <a:latin typeface="Agency FB" panose="020B0503020202020204" pitchFamily="34" charset="0"/>
              </a:rPr>
              <a:t>56%</a:t>
            </a:r>
            <a:endParaRPr lang="zh-CN" altLang="en-US" sz="4800" dirty="0">
              <a:latin typeface="Agency FB" panose="020B0503020202020204" pitchFamily="34" charset="0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396796" y="4698784"/>
            <a:ext cx="1440000" cy="1440000"/>
          </a:xfrm>
          <a:prstGeom prst="ellipse">
            <a:avLst/>
          </a:prstGeom>
          <a:solidFill>
            <a:schemeClr val="bg1">
              <a:alpha val="40000"/>
            </a:schemeClr>
          </a:solidFill>
          <a:ln>
            <a:solidFill>
              <a:schemeClr val="bg1">
                <a:alpha val="13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>
                <a:latin typeface="Agency FB" panose="020B0503020202020204" pitchFamily="34" charset="0"/>
              </a:rPr>
              <a:t>52%</a:t>
            </a:r>
            <a:endParaRPr lang="zh-CN" altLang="en-US" sz="4000" dirty="0">
              <a:latin typeface="Agency FB" panose="020B0503020202020204" pitchFamily="34" charset="0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3319680" y="5005034"/>
            <a:ext cx="972000" cy="972000"/>
          </a:xfrm>
          <a:prstGeom prst="ellipse">
            <a:avLst/>
          </a:prstGeom>
          <a:solidFill>
            <a:schemeClr val="bg1">
              <a:alpha val="40000"/>
            </a:schemeClr>
          </a:solidFill>
          <a:ln>
            <a:solidFill>
              <a:schemeClr val="bg1">
                <a:alpha val="13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Agency FB" panose="020B0503020202020204" pitchFamily="34" charset="0"/>
              </a:rPr>
              <a:t>23%</a:t>
            </a:r>
            <a:endParaRPr lang="zh-CN" altLang="en-US" sz="2400" dirty="0">
              <a:latin typeface="Agency FB" panose="020B0503020202020204" pitchFamily="34" charset="0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4566322" y="2920609"/>
            <a:ext cx="1980000" cy="1980000"/>
          </a:xfrm>
          <a:prstGeom prst="ellipse">
            <a:avLst/>
          </a:prstGeom>
          <a:solidFill>
            <a:schemeClr val="bg1">
              <a:alpha val="40000"/>
            </a:schemeClr>
          </a:solidFill>
          <a:ln>
            <a:solidFill>
              <a:schemeClr val="bg1">
                <a:alpha val="13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6000" dirty="0">
                <a:latin typeface="Agency FB" panose="020B0503020202020204" pitchFamily="34" charset="0"/>
              </a:rPr>
              <a:t>93%</a:t>
            </a:r>
            <a:endParaRPr lang="zh-CN" altLang="en-US" sz="6000" dirty="0">
              <a:latin typeface="Agency FB" panose="020B0503020202020204" pitchFamily="34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7718564" y="2360497"/>
            <a:ext cx="3927205" cy="313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bg1"/>
                </a:solidFill>
                <a:latin typeface="锐字真言体免费商用" panose="02010600030101010101" pitchFamily="2" charset="-122"/>
                <a:ea typeface="锐字真言体免费商用" panose="02010600030101010101" pitchFamily="2" charset="-122"/>
              </a:rPr>
              <a:t>请输入标题</a:t>
            </a:r>
            <a:endParaRPr lang="en-US" altLang="zh-CN" sz="2400" dirty="0">
              <a:solidFill>
                <a:schemeClr val="bg1"/>
              </a:solidFill>
              <a:latin typeface="锐字真言体免费商用" panose="02010600030101010101" pitchFamily="2" charset="-122"/>
              <a:ea typeface="锐字真言体免费商用" panose="02010600030101010101" pitchFamily="2" charset="-122"/>
            </a:endParaRPr>
          </a:p>
          <a:p>
            <a:pPr>
              <a:lnSpc>
                <a:spcPct val="150000"/>
              </a:lnSpc>
            </a:pPr>
            <a:endParaRPr lang="en-US" altLang="zh-CN" sz="1000" dirty="0">
              <a:solidFill>
                <a:schemeClr val="bg1"/>
              </a:solidFill>
              <a:latin typeface="锐字真言体免费商用" panose="02010600030101010101" pitchFamily="2" charset="-122"/>
              <a:ea typeface="锐字真言体免费商用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请输入需要的文本描述，请输入需要的文本描述，请输入需要的文本描述，请输入需要的文本描述，请输入需要的文本描述，请输入需要的文本描述。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4021">
        <p14:gallery dir="l"/>
      </p:transition>
    </mc:Choice>
    <mc:Fallback xmlns="">
      <p:transition spd="slow" advTm="402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6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6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9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2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5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8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31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55" r="1751" b="67444"/>
          <a:stretch>
            <a:fillRect/>
          </a:stretch>
        </p:blipFill>
        <p:spPr>
          <a:xfrm>
            <a:off x="2912158" y="21625"/>
            <a:ext cx="9456308" cy="381001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4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6771"/>
          <a:stretch>
            <a:fillRect/>
          </a:stretch>
        </p:blipFill>
        <p:spPr>
          <a:xfrm>
            <a:off x="336716" y="175360"/>
            <a:ext cx="800967" cy="772017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137683" y="301046"/>
            <a:ext cx="37532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chemeClr val="bg1"/>
                </a:solidFill>
                <a:latin typeface="锐字真言体免费商用" panose="02010600030101010101" pitchFamily="2" charset="-122"/>
                <a:ea typeface="锐字真言体免费商用" panose="02010600030101010101" pitchFamily="2" charset="-122"/>
              </a:rPr>
              <a:t>产品与服务</a:t>
            </a:r>
          </a:p>
        </p:txBody>
      </p:sp>
      <p:graphicFrame>
        <p:nvGraphicFramePr>
          <p:cNvPr id="7" name="图表 6"/>
          <p:cNvGraphicFramePr/>
          <p:nvPr/>
        </p:nvGraphicFramePr>
        <p:xfrm>
          <a:off x="927100" y="1778320"/>
          <a:ext cx="6407149" cy="43580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cxnSp>
        <p:nvCxnSpPr>
          <p:cNvPr id="9" name="直接连接符 8"/>
          <p:cNvCxnSpPr/>
          <p:nvPr/>
        </p:nvCxnSpPr>
        <p:spPr>
          <a:xfrm>
            <a:off x="1493520" y="5577840"/>
            <a:ext cx="5486400" cy="0"/>
          </a:xfrm>
          <a:prstGeom prst="line">
            <a:avLst/>
          </a:prstGeom>
          <a:ln w="12700">
            <a:solidFill>
              <a:schemeClr val="bg1">
                <a:alpha val="4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7887755" y="2853720"/>
            <a:ext cx="3927205" cy="220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bg1"/>
                </a:solidFill>
                <a:latin typeface="锐字真言体免费商用" panose="02010600030101010101" pitchFamily="2" charset="-122"/>
                <a:ea typeface="锐字真言体免费商用" panose="02010600030101010101" pitchFamily="2" charset="-122"/>
              </a:rPr>
              <a:t>请输入标题</a:t>
            </a:r>
            <a:endParaRPr lang="en-US" altLang="zh-CN" sz="2400" dirty="0">
              <a:solidFill>
                <a:schemeClr val="bg1"/>
              </a:solidFill>
              <a:latin typeface="锐字真言体免费商用" panose="02010600030101010101" pitchFamily="2" charset="-122"/>
              <a:ea typeface="锐字真言体免费商用" panose="02010600030101010101" pitchFamily="2" charset="-122"/>
            </a:endParaRPr>
          </a:p>
          <a:p>
            <a:pPr>
              <a:lnSpc>
                <a:spcPct val="150000"/>
              </a:lnSpc>
            </a:pPr>
            <a:endParaRPr lang="en-US" altLang="zh-CN" sz="1000" dirty="0">
              <a:solidFill>
                <a:schemeClr val="bg1"/>
              </a:solidFill>
              <a:latin typeface="锐字真言体免费商用" panose="02010600030101010101" pitchFamily="2" charset="-122"/>
              <a:ea typeface="锐字真言体免费商用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请输入需要的文本描述，请输入需要的文本描述，请输入需要的文本描述。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2503">
        <p14:gallery dir="l"/>
      </p:transition>
    </mc:Choice>
    <mc:Fallback xmlns="">
      <p:transition spd="slow" advTm="250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Graphic spid="7" grpId="0">
        <p:bldAsOne/>
      </p:bldGraphic>
      <p:bldP spid="1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55" r="1751" b="67444"/>
          <a:stretch>
            <a:fillRect/>
          </a:stretch>
        </p:blipFill>
        <p:spPr>
          <a:xfrm>
            <a:off x="2912158" y="21625"/>
            <a:ext cx="9456308" cy="381001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4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6771"/>
          <a:stretch>
            <a:fillRect/>
          </a:stretch>
        </p:blipFill>
        <p:spPr>
          <a:xfrm>
            <a:off x="336716" y="175360"/>
            <a:ext cx="800967" cy="772017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137683" y="301046"/>
            <a:ext cx="37532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chemeClr val="bg1"/>
                </a:solidFill>
                <a:latin typeface="锐字真言体免费商用" panose="02010600030101010101" pitchFamily="2" charset="-122"/>
                <a:ea typeface="锐字真言体免费商用" panose="02010600030101010101" pitchFamily="2" charset="-122"/>
              </a:rPr>
              <a:t>产品与服务</a:t>
            </a:r>
          </a:p>
        </p:txBody>
      </p:sp>
      <p:cxnSp>
        <p:nvCxnSpPr>
          <p:cNvPr id="7" name="直接连接符 6"/>
          <p:cNvCxnSpPr/>
          <p:nvPr/>
        </p:nvCxnSpPr>
        <p:spPr>
          <a:xfrm flipH="1">
            <a:off x="1983443" y="1550954"/>
            <a:ext cx="1" cy="4478371"/>
          </a:xfrm>
          <a:prstGeom prst="line">
            <a:avLst/>
          </a:prstGeom>
          <a:ln w="38100">
            <a:solidFill>
              <a:schemeClr val="accent1">
                <a:alpha val="31000"/>
              </a:schemeClr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/>
        </p:nvGrpSpPr>
        <p:grpSpPr>
          <a:xfrm>
            <a:off x="1561954" y="3411682"/>
            <a:ext cx="1069097" cy="756000"/>
            <a:chOff x="5832862" y="1501077"/>
            <a:chExt cx="1069097" cy="756000"/>
          </a:xfrm>
        </p:grpSpPr>
        <p:sp>
          <p:nvSpPr>
            <p:cNvPr id="9" name="椭圆 8"/>
            <p:cNvSpPr/>
            <p:nvPr/>
          </p:nvSpPr>
          <p:spPr>
            <a:xfrm rot="2732622">
              <a:off x="5853591" y="1501077"/>
              <a:ext cx="756000" cy="756000"/>
            </a:xfrm>
            <a:prstGeom prst="ellipse">
              <a:avLst/>
            </a:prstGeom>
            <a:solidFill>
              <a:schemeClr val="bg1">
                <a:alpha val="44000"/>
              </a:schemeClr>
            </a:solidFill>
            <a:ln>
              <a:noFill/>
            </a:ln>
            <a:effectLst>
              <a:glow rad="2286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5832862" y="1668389"/>
              <a:ext cx="106909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锐字真言体免费商用" panose="02010600030101010101" pitchFamily="2" charset="-122"/>
                  <a:ea typeface="锐字真言体免费商用" panose="02010600030101010101" pitchFamily="2" charset="-122"/>
                </a:rPr>
                <a:t>标题</a:t>
              </a: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1561954" y="3410560"/>
            <a:ext cx="1069097" cy="756000"/>
            <a:chOff x="5834293" y="4699554"/>
            <a:chExt cx="1069097" cy="756000"/>
          </a:xfrm>
        </p:grpSpPr>
        <p:sp>
          <p:nvSpPr>
            <p:cNvPr id="12" name="椭圆 11"/>
            <p:cNvSpPr/>
            <p:nvPr/>
          </p:nvSpPr>
          <p:spPr>
            <a:xfrm rot="2732622">
              <a:off x="5853592" y="4699554"/>
              <a:ext cx="756000" cy="756000"/>
            </a:xfrm>
            <a:prstGeom prst="ellipse">
              <a:avLst/>
            </a:prstGeom>
            <a:solidFill>
              <a:schemeClr val="bg1">
                <a:alpha val="44000"/>
              </a:schemeClr>
            </a:solidFill>
            <a:ln>
              <a:noFill/>
            </a:ln>
            <a:effectLst>
              <a:glow rad="2286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5834293" y="4878620"/>
              <a:ext cx="106909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锐字真言体免费商用" panose="02010600030101010101" pitchFamily="2" charset="-122"/>
                  <a:ea typeface="锐字真言体免费商用" panose="02010600030101010101" pitchFamily="2" charset="-122"/>
                </a:rPr>
                <a:t>标题</a:t>
              </a: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1561954" y="3434587"/>
            <a:ext cx="1069097" cy="756000"/>
            <a:chOff x="5834293" y="4699554"/>
            <a:chExt cx="1069097" cy="756000"/>
          </a:xfrm>
        </p:grpSpPr>
        <p:sp>
          <p:nvSpPr>
            <p:cNvPr id="15" name="椭圆 14"/>
            <p:cNvSpPr/>
            <p:nvPr/>
          </p:nvSpPr>
          <p:spPr>
            <a:xfrm rot="2732622">
              <a:off x="5853592" y="4699554"/>
              <a:ext cx="756000" cy="756000"/>
            </a:xfrm>
            <a:prstGeom prst="ellipse">
              <a:avLst/>
            </a:prstGeom>
            <a:solidFill>
              <a:schemeClr val="bg1">
                <a:alpha val="44000"/>
              </a:schemeClr>
            </a:solidFill>
            <a:ln>
              <a:noFill/>
            </a:ln>
            <a:effectLst>
              <a:glow rad="2286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5834293" y="4878620"/>
              <a:ext cx="106909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锐字真言体免费商用" panose="02010600030101010101" pitchFamily="2" charset="-122"/>
                  <a:ea typeface="锐字真言体免费商用" panose="02010600030101010101" pitchFamily="2" charset="-122"/>
                </a:rPr>
                <a:t>标题</a:t>
              </a:r>
            </a:p>
          </p:txBody>
        </p:sp>
      </p:grpSp>
      <p:sp>
        <p:nvSpPr>
          <p:cNvPr id="17" name="文本框 16"/>
          <p:cNvSpPr txBox="1"/>
          <p:nvPr/>
        </p:nvSpPr>
        <p:spPr>
          <a:xfrm>
            <a:off x="3581992" y="1226798"/>
            <a:ext cx="6876457" cy="1335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锐字真言体免费商用" panose="02010600030101010101" pitchFamily="2" charset="-122"/>
                <a:ea typeface="锐字真言体免费商用" panose="02010600030101010101" pitchFamily="2" charset="-122"/>
              </a:rPr>
              <a:t>请输入标题文字</a:t>
            </a:r>
            <a:endParaRPr lang="en-US" altLang="zh-CN" sz="900" dirty="0">
              <a:solidFill>
                <a:schemeClr val="bg1"/>
              </a:solidFill>
              <a:latin typeface="锐字真言体免费商用" panose="02010600030101010101" pitchFamily="2" charset="-122"/>
              <a:ea typeface="锐字真言体免费商用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请输入需要的文本描述，请输入需要的文本描述，请输入需要的文本描述。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3559765" y="3036182"/>
            <a:ext cx="6898683" cy="1335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锐字真言体免费商用" panose="02010600030101010101" pitchFamily="2" charset="-122"/>
                <a:ea typeface="锐字真言体免费商用" panose="02010600030101010101" pitchFamily="2" charset="-122"/>
              </a:rPr>
              <a:t>请输入标题文字</a:t>
            </a:r>
            <a:endParaRPr lang="en-US" altLang="zh-CN" sz="900" dirty="0">
              <a:solidFill>
                <a:schemeClr val="bg1"/>
              </a:solidFill>
              <a:latin typeface="锐字真言体免费商用" panose="02010600030101010101" pitchFamily="2" charset="-122"/>
              <a:ea typeface="锐字真言体免费商用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请输入需要的文本描述，请输入需要的文本描述，请输入需要的文本描述。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3534452" y="4864616"/>
            <a:ext cx="6923996" cy="1335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锐字真言体免费商用" panose="02010600030101010101" pitchFamily="2" charset="-122"/>
                <a:ea typeface="锐字真言体免费商用" panose="02010600030101010101" pitchFamily="2" charset="-122"/>
              </a:rPr>
              <a:t>请输入标题文字</a:t>
            </a:r>
            <a:endParaRPr lang="en-US" altLang="zh-CN" sz="900" dirty="0">
              <a:solidFill>
                <a:schemeClr val="bg1"/>
              </a:solidFill>
              <a:latin typeface="锐字真言体免费商用" panose="02010600030101010101" pitchFamily="2" charset="-122"/>
              <a:ea typeface="锐字真言体免费商用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请输入需要的文本描述，请输入需要的文本描述，请输入需要的文本描述。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5788">
        <p14:gallery dir="l"/>
      </p:transition>
    </mc:Choice>
    <mc:Fallback xmlns="">
      <p:transition spd="slow" advTm="578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3.7037E-6 L 5E-6 -0.25 " pathEditMode="relative" rAng="0" ptsTypes="AA">
                                      <p:cBhvr>
                                        <p:cTn id="29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00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4.81481E-6 L 5E-6 0.25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5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7" grpId="0"/>
      <p:bldP spid="18" grpId="0"/>
      <p:bldP spid="1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-693606" y="-1967771"/>
            <a:ext cx="13686593" cy="10558878"/>
            <a:chOff x="-165818" y="-2853459"/>
            <a:chExt cx="13994825" cy="12194608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2684" b="9538"/>
            <a:stretch>
              <a:fillRect/>
            </a:stretch>
          </p:blipFill>
          <p:spPr>
            <a:xfrm>
              <a:off x="-165818" y="-2853459"/>
              <a:ext cx="7667625" cy="11039285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2684" b="9538"/>
            <a:stretch>
              <a:fillRect/>
            </a:stretch>
          </p:blipFill>
          <p:spPr>
            <a:xfrm rot="1898018" flipH="1" flipV="1">
              <a:off x="5124712" y="-2049816"/>
              <a:ext cx="8704295" cy="11390965"/>
            </a:xfrm>
            <a:prstGeom prst="rect">
              <a:avLst/>
            </a:prstGeom>
          </p:spPr>
        </p:pic>
      </p:grpSp>
      <p:grpSp>
        <p:nvGrpSpPr>
          <p:cNvPr id="15" name="组合 14"/>
          <p:cNvGrpSpPr/>
          <p:nvPr/>
        </p:nvGrpSpPr>
        <p:grpSpPr>
          <a:xfrm>
            <a:off x="3081858" y="790691"/>
            <a:ext cx="5400000" cy="5400000"/>
            <a:chOff x="4277196" y="1642767"/>
            <a:chExt cx="3777835" cy="3776933"/>
          </a:xfrm>
        </p:grpSpPr>
        <p:sp>
          <p:nvSpPr>
            <p:cNvPr id="16" name="椭圆 15"/>
            <p:cNvSpPr/>
            <p:nvPr/>
          </p:nvSpPr>
          <p:spPr>
            <a:xfrm>
              <a:off x="4277196" y="1675284"/>
              <a:ext cx="3744416" cy="3744416"/>
            </a:xfrm>
            <a:prstGeom prst="ellipse">
              <a:avLst/>
            </a:prstGeom>
            <a:noFill/>
            <a:ln w="952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/>
          </p:nvSpPr>
          <p:spPr>
            <a:xfrm>
              <a:off x="6221413" y="1642767"/>
              <a:ext cx="72008" cy="72008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17"/>
            <p:cNvSpPr/>
            <p:nvPr/>
          </p:nvSpPr>
          <p:spPr>
            <a:xfrm>
              <a:off x="7013500" y="1864941"/>
              <a:ext cx="72008" cy="72008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/>
          </p:nvSpPr>
          <p:spPr>
            <a:xfrm>
              <a:off x="7129896" y="1936949"/>
              <a:ext cx="72008" cy="72008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椭圆 19"/>
            <p:cNvSpPr/>
            <p:nvPr/>
          </p:nvSpPr>
          <p:spPr>
            <a:xfrm>
              <a:off x="4960438" y="2038818"/>
              <a:ext cx="72008" cy="72008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椭圆 20"/>
            <p:cNvSpPr/>
            <p:nvPr/>
          </p:nvSpPr>
          <p:spPr>
            <a:xfrm>
              <a:off x="4470651" y="4406509"/>
              <a:ext cx="72008" cy="72008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椭圆 21"/>
            <p:cNvSpPr/>
            <p:nvPr/>
          </p:nvSpPr>
          <p:spPr>
            <a:xfrm>
              <a:off x="7722168" y="4477355"/>
              <a:ext cx="72008" cy="72008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7907987" y="3835524"/>
              <a:ext cx="147044" cy="14704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7611128" y="2395364"/>
              <a:ext cx="147044" cy="14704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>
              <a:off x="4542659" y="2395364"/>
              <a:ext cx="147044" cy="14704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>
              <a:off x="4960438" y="4987652"/>
              <a:ext cx="147044" cy="14704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2760703" y="464536"/>
            <a:ext cx="6048000" cy="6048000"/>
            <a:chOff x="3789188" y="1160262"/>
            <a:chExt cx="4788000" cy="4788000"/>
          </a:xfrm>
        </p:grpSpPr>
        <p:sp>
          <p:nvSpPr>
            <p:cNvPr id="28" name="椭圆 27"/>
            <p:cNvSpPr/>
            <p:nvPr/>
          </p:nvSpPr>
          <p:spPr>
            <a:xfrm>
              <a:off x="3897445" y="5271595"/>
              <a:ext cx="219518" cy="219518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9" name="组合 28"/>
            <p:cNvGrpSpPr/>
            <p:nvPr/>
          </p:nvGrpSpPr>
          <p:grpSpPr>
            <a:xfrm rot="1356806">
              <a:off x="3789188" y="1160262"/>
              <a:ext cx="4788000" cy="4788000"/>
              <a:chOff x="4429596" y="1827684"/>
              <a:chExt cx="3777835" cy="3744416"/>
            </a:xfrm>
          </p:grpSpPr>
          <p:sp>
            <p:nvSpPr>
              <p:cNvPr id="30" name="椭圆 29"/>
              <p:cNvSpPr/>
              <p:nvPr/>
            </p:nvSpPr>
            <p:spPr>
              <a:xfrm>
                <a:off x="4429596" y="1827684"/>
                <a:ext cx="3744416" cy="3744416"/>
              </a:xfrm>
              <a:prstGeom prst="ellipse">
                <a:avLst/>
              </a:prstGeom>
              <a:noFill/>
              <a:ln w="9525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" name="椭圆 30"/>
              <p:cNvSpPr/>
              <p:nvPr/>
            </p:nvSpPr>
            <p:spPr>
              <a:xfrm>
                <a:off x="7282296" y="2089349"/>
                <a:ext cx="72008" cy="72008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" name="椭圆 31"/>
              <p:cNvSpPr/>
              <p:nvPr/>
            </p:nvSpPr>
            <p:spPr>
              <a:xfrm>
                <a:off x="4629717" y="4584520"/>
                <a:ext cx="72008" cy="72008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33" name="椭圆 32"/>
              <p:cNvSpPr/>
              <p:nvPr/>
            </p:nvSpPr>
            <p:spPr>
              <a:xfrm>
                <a:off x="8060387" y="3987924"/>
                <a:ext cx="147044" cy="147044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" name="椭圆 33"/>
              <p:cNvSpPr/>
              <p:nvPr/>
            </p:nvSpPr>
            <p:spPr>
              <a:xfrm>
                <a:off x="4695059" y="2547764"/>
                <a:ext cx="147044" cy="147044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" name="椭圆 34"/>
              <p:cNvSpPr/>
              <p:nvPr/>
            </p:nvSpPr>
            <p:spPr>
              <a:xfrm>
                <a:off x="5112838" y="5140052"/>
                <a:ext cx="147044" cy="147044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</p:grpSp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5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771"/>
          <a:stretch>
            <a:fillRect/>
          </a:stretch>
        </p:blipFill>
        <p:spPr>
          <a:xfrm>
            <a:off x="3292992" y="804996"/>
            <a:ext cx="5289550" cy="5098362"/>
          </a:xfrm>
          <a:prstGeom prst="rect">
            <a:avLst/>
          </a:prstGeom>
        </p:spPr>
      </p:pic>
      <p:sp>
        <p:nvSpPr>
          <p:cNvPr id="37" name="文本框 36"/>
          <p:cNvSpPr txBox="1"/>
          <p:nvPr/>
        </p:nvSpPr>
        <p:spPr>
          <a:xfrm>
            <a:off x="1147261" y="2663978"/>
            <a:ext cx="943587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800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锐字真言体免费商用" panose="02010600030101010101" pitchFamily="2" charset="-122"/>
                <a:ea typeface="锐字真言体免费商用" panose="02010600030101010101" pitchFamily="2" charset="-122"/>
              </a:rPr>
              <a:t>公司介绍商务</a:t>
            </a:r>
            <a:r>
              <a:rPr lang="en-US" altLang="zh-CN" sz="8800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锐字真言体免费商用" panose="02010600030101010101" pitchFamily="2" charset="-122"/>
                <a:ea typeface="锐字真言体免费商用" panose="02010600030101010101" pitchFamily="2" charset="-122"/>
              </a:rPr>
              <a:t>PPT</a:t>
            </a:r>
          </a:p>
          <a:p>
            <a:pPr algn="ctr"/>
            <a:endParaRPr lang="en-US" altLang="zh-CN" dirty="0">
              <a:solidFill>
                <a:schemeClr val="bg1">
                  <a:lumMod val="95000"/>
                </a:schemeClr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锐字真言体免费商用" panose="02010600030101010101" pitchFamily="2" charset="-122"/>
              <a:ea typeface="锐字真言体免费商用" panose="02010600030101010101" pitchFamily="2" charset="-122"/>
            </a:endParaRPr>
          </a:p>
          <a:p>
            <a:pPr algn="ctr"/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锐字真言体免费商用" panose="02010600030101010101" pitchFamily="2" charset="-122"/>
                <a:ea typeface="锐字真言体免费商用" panose="02010600030101010101" pitchFamily="2" charset="-122"/>
              </a:rPr>
              <a:t>发展历程Ｉ文化内涵Ｉ产品服务Ｉ未来规划</a:t>
            </a:r>
          </a:p>
        </p:txBody>
      </p:sp>
      <p:sp>
        <p:nvSpPr>
          <p:cNvPr id="38" name="文本框 37"/>
          <p:cNvSpPr txBox="1"/>
          <p:nvPr/>
        </p:nvSpPr>
        <p:spPr>
          <a:xfrm>
            <a:off x="3937176" y="1641440"/>
            <a:ext cx="35368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锐字真言体免费商用" panose="02010600030101010101" pitchFamily="2" charset="-122"/>
                <a:ea typeface="锐字真言体免费商用" panose="02010600030101010101" pitchFamily="2" charset="-122"/>
              </a:rPr>
              <a:t>公司</a:t>
            </a:r>
            <a:r>
              <a:rPr lang="en-US" altLang="zh-CN" sz="4000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锐字真言体免费商用" panose="02010600030101010101" pitchFamily="2" charset="-122"/>
                <a:ea typeface="锐字真言体免费商用" panose="02010600030101010101" pitchFamily="2" charset="-122"/>
              </a:rPr>
              <a:t>LOGO</a:t>
            </a:r>
            <a:endParaRPr lang="zh-CN" altLang="en-US" sz="3200" dirty="0">
              <a:solidFill>
                <a:schemeClr val="bg1">
                  <a:lumMod val="95000"/>
                </a:schemeClr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锐字真言体免费商用" panose="02010600030101010101" pitchFamily="2" charset="-122"/>
              <a:ea typeface="锐字真言体免费商用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990"/>
    </mc:Choice>
    <mc:Fallback xmlns="">
      <p:transition spd="slow" advTm="89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3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3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9" dur="3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30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1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30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30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0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30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3000" tmFilter="0,0; .5, 1; 1, 1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3000"/>
                                        <p:tgtEl>
                                          <p:spTgt spid="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uiExpand="1" build="allAtOnce"/>
      <p:bldP spid="38" grpId="0" uiExpand="1" build="allAtOnce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图片 2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55" r="1751" b="67444"/>
          <a:stretch>
            <a:fillRect/>
          </a:stretch>
        </p:blipFill>
        <p:spPr>
          <a:xfrm>
            <a:off x="2912158" y="21625"/>
            <a:ext cx="9456308" cy="3810013"/>
          </a:xfrm>
          <a:prstGeom prst="rect">
            <a:avLst/>
          </a:prstGeom>
        </p:spPr>
      </p:pic>
      <p:pic>
        <p:nvPicPr>
          <p:cNvPr id="32" name="图片 31" descr="图片包含 水, 就坐, 餐桌&#10;&#10;描述已自动生成"/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2" t="87273" r="9075" b="6857"/>
          <a:stretch>
            <a:fillRect/>
          </a:stretch>
        </p:blipFill>
        <p:spPr>
          <a:xfrm>
            <a:off x="6252632" y="3323122"/>
            <a:ext cx="5556096" cy="556026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47" t="28782" r="7960" b="14571"/>
          <a:stretch>
            <a:fillRect/>
          </a:stretch>
        </p:blipFill>
        <p:spPr>
          <a:xfrm>
            <a:off x="-13574" y="2042904"/>
            <a:ext cx="6334047" cy="4850126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 rotWithShape="1">
          <a:blip r:embed="rId5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771"/>
          <a:stretch>
            <a:fillRect/>
          </a:stretch>
        </p:blipFill>
        <p:spPr>
          <a:xfrm>
            <a:off x="1003825" y="1794214"/>
            <a:ext cx="4488419" cy="4326187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823874" y="1761503"/>
            <a:ext cx="4572000" cy="4572000"/>
            <a:chOff x="4277196" y="1642767"/>
            <a:chExt cx="3777835" cy="3776933"/>
          </a:xfrm>
        </p:grpSpPr>
        <p:sp>
          <p:nvSpPr>
            <p:cNvPr id="5" name="椭圆 4"/>
            <p:cNvSpPr/>
            <p:nvPr/>
          </p:nvSpPr>
          <p:spPr>
            <a:xfrm>
              <a:off x="4277196" y="1675284"/>
              <a:ext cx="3744416" cy="3744416"/>
            </a:xfrm>
            <a:prstGeom prst="ellipse">
              <a:avLst/>
            </a:prstGeom>
            <a:noFill/>
            <a:ln w="952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椭圆 5"/>
            <p:cNvSpPr/>
            <p:nvPr/>
          </p:nvSpPr>
          <p:spPr>
            <a:xfrm>
              <a:off x="6221413" y="1642767"/>
              <a:ext cx="72008" cy="72008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椭圆 6"/>
            <p:cNvSpPr/>
            <p:nvPr/>
          </p:nvSpPr>
          <p:spPr>
            <a:xfrm>
              <a:off x="7013500" y="1864941"/>
              <a:ext cx="72008" cy="72008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7129896" y="1936949"/>
              <a:ext cx="72008" cy="72008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4960438" y="2038818"/>
              <a:ext cx="72008" cy="72008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4470651" y="4406509"/>
              <a:ext cx="72008" cy="72008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/>
            <p:cNvSpPr/>
            <p:nvPr/>
          </p:nvSpPr>
          <p:spPr>
            <a:xfrm>
              <a:off x="7722168" y="4477355"/>
              <a:ext cx="72008" cy="72008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椭圆 11"/>
            <p:cNvSpPr/>
            <p:nvPr/>
          </p:nvSpPr>
          <p:spPr>
            <a:xfrm>
              <a:off x="7907987" y="3835524"/>
              <a:ext cx="147044" cy="14704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/>
          </p:nvSpPr>
          <p:spPr>
            <a:xfrm>
              <a:off x="7611128" y="2395364"/>
              <a:ext cx="147044" cy="14704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/>
          </p:nvSpPr>
          <p:spPr>
            <a:xfrm>
              <a:off x="4542659" y="2395364"/>
              <a:ext cx="147044" cy="14704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椭圆 14"/>
            <p:cNvSpPr/>
            <p:nvPr/>
          </p:nvSpPr>
          <p:spPr>
            <a:xfrm>
              <a:off x="4960438" y="4987652"/>
              <a:ext cx="147044" cy="14704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8" name="组合 17"/>
          <p:cNvGrpSpPr/>
          <p:nvPr/>
        </p:nvGrpSpPr>
        <p:grpSpPr>
          <a:xfrm rot="1356806">
            <a:off x="517839" y="1520454"/>
            <a:ext cx="5148000" cy="5148000"/>
            <a:chOff x="4429596" y="1827684"/>
            <a:chExt cx="3777835" cy="3744416"/>
          </a:xfrm>
        </p:grpSpPr>
        <p:sp>
          <p:nvSpPr>
            <p:cNvPr id="19" name="椭圆 18"/>
            <p:cNvSpPr/>
            <p:nvPr/>
          </p:nvSpPr>
          <p:spPr>
            <a:xfrm>
              <a:off x="4429596" y="1827684"/>
              <a:ext cx="3744416" cy="3744416"/>
            </a:xfrm>
            <a:prstGeom prst="ellipse">
              <a:avLst/>
            </a:prstGeom>
            <a:noFill/>
            <a:ln w="952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椭圆 19"/>
            <p:cNvSpPr/>
            <p:nvPr/>
          </p:nvSpPr>
          <p:spPr>
            <a:xfrm>
              <a:off x="7282296" y="2089349"/>
              <a:ext cx="72008" cy="72008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椭圆 20"/>
            <p:cNvSpPr/>
            <p:nvPr/>
          </p:nvSpPr>
          <p:spPr>
            <a:xfrm>
              <a:off x="4629717" y="4584520"/>
              <a:ext cx="72008" cy="72008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2" name="椭圆 21"/>
            <p:cNvSpPr/>
            <p:nvPr/>
          </p:nvSpPr>
          <p:spPr>
            <a:xfrm>
              <a:off x="8060387" y="3987924"/>
              <a:ext cx="147044" cy="14704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4695059" y="2547764"/>
              <a:ext cx="147044" cy="14704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5112838" y="5140052"/>
              <a:ext cx="147044" cy="14704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26" name="文本框 25"/>
          <p:cNvSpPr txBox="1"/>
          <p:nvPr/>
        </p:nvSpPr>
        <p:spPr>
          <a:xfrm>
            <a:off x="532131" y="3601995"/>
            <a:ext cx="511807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6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锐字真言体免费商用" panose="02010600030101010101" pitchFamily="2" charset="-122"/>
                <a:ea typeface="锐字真言体免费商用" panose="02010600030101010101" pitchFamily="2" charset="-122"/>
              </a:rPr>
              <a:t>PART 04</a:t>
            </a:r>
          </a:p>
          <a:p>
            <a:pPr algn="ctr"/>
            <a:endParaRPr lang="en-US" altLang="zh-CN" sz="140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锐字真言体免费商用" panose="02010600030101010101" pitchFamily="2" charset="-122"/>
              <a:ea typeface="锐字真言体免费商用" panose="02010600030101010101" pitchFamily="2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5252689" y="2407028"/>
            <a:ext cx="733203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6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锐字真言体免费商用" panose="02010600030101010101" pitchFamily="2" charset="-122"/>
                <a:ea typeface="锐字真言体免费商用" panose="02010600030101010101" pitchFamily="2" charset="-122"/>
              </a:rPr>
              <a:t>未来发展规划</a:t>
            </a:r>
          </a:p>
        </p:txBody>
      </p:sp>
      <p:sp>
        <p:nvSpPr>
          <p:cNvPr id="33" name="文本框 32"/>
          <p:cNvSpPr txBox="1"/>
          <p:nvPr/>
        </p:nvSpPr>
        <p:spPr>
          <a:xfrm>
            <a:off x="6374645" y="3760122"/>
            <a:ext cx="5647263" cy="13469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请输入需要的文本描述，请输入需要的文本描述，请输入需要的文本描述，请输入需要的文本描述，请输入需要的文本描述，请输入需要的文本描述，请输入需要的文本描述。</a:t>
            </a:r>
          </a:p>
          <a:p>
            <a:pPr>
              <a:lnSpc>
                <a:spcPct val="150000"/>
              </a:lnSpc>
            </a:pPr>
            <a:endParaRPr lang="zh-CN" altLang="en-US" sz="1400" dirty="0">
              <a:solidFill>
                <a:schemeClr val="bg1"/>
              </a:solidFill>
              <a:latin typeface="杨任东竹石体-Bold" panose="02000000000000000000" pitchFamily="2" charset="-122"/>
              <a:ea typeface="杨任东竹石体-Bold" panose="020000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4206">
        <p14:gallery dir="l"/>
      </p:transition>
    </mc:Choice>
    <mc:Fallback xmlns="">
      <p:transition spd="slow" advTm="420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3" dur="3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3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6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3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3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20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uiExpand="1" build="allAtOnce"/>
      <p:bldP spid="28" grpId="0"/>
      <p:bldP spid="3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图片 2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55" r="1751" b="67444"/>
          <a:stretch>
            <a:fillRect/>
          </a:stretch>
        </p:blipFill>
        <p:spPr>
          <a:xfrm>
            <a:off x="2912158" y="21625"/>
            <a:ext cx="9456308" cy="381001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4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6771"/>
          <a:stretch>
            <a:fillRect/>
          </a:stretch>
        </p:blipFill>
        <p:spPr>
          <a:xfrm>
            <a:off x="336716" y="175360"/>
            <a:ext cx="800967" cy="772017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137683" y="301046"/>
            <a:ext cx="37532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chemeClr val="bg1"/>
                </a:solidFill>
                <a:latin typeface="锐字真言体免费商用" panose="02010600030101010101" pitchFamily="2" charset="-122"/>
                <a:ea typeface="锐字真言体免费商用" panose="02010600030101010101" pitchFamily="2" charset="-122"/>
              </a:rPr>
              <a:t>未来发展规划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1171778" y="1682823"/>
            <a:ext cx="2783160" cy="2808000"/>
            <a:chOff x="1171778" y="1682823"/>
            <a:chExt cx="2783160" cy="2808000"/>
          </a:xfrm>
        </p:grpSpPr>
        <p:sp>
          <p:nvSpPr>
            <p:cNvPr id="8" name="椭圆 7"/>
            <p:cNvSpPr/>
            <p:nvPr/>
          </p:nvSpPr>
          <p:spPr>
            <a:xfrm rot="1356806">
              <a:off x="1171778" y="1682823"/>
              <a:ext cx="2783160" cy="2808000"/>
            </a:xfrm>
            <a:prstGeom prst="ellipse">
              <a:avLst/>
            </a:prstGeom>
            <a:noFill/>
            <a:ln w="57150">
              <a:solidFill>
                <a:schemeClr val="bg1">
                  <a:lumMod val="95000"/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椭圆 48"/>
            <p:cNvSpPr/>
            <p:nvPr/>
          </p:nvSpPr>
          <p:spPr>
            <a:xfrm>
              <a:off x="1556657" y="1909957"/>
              <a:ext cx="2307771" cy="2357243"/>
            </a:xfrm>
            <a:prstGeom prst="ellipse">
              <a:avLst/>
            </a:prstGeom>
            <a:solidFill>
              <a:schemeClr val="bg1">
                <a:alpha val="34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6600" b="1" dirty="0">
                  <a:solidFill>
                    <a:schemeClr val="bg1"/>
                  </a:solidFill>
                  <a:latin typeface="Agency FB" panose="020B0503020202020204" pitchFamily="34" charset="0"/>
                  <a:ea typeface="锐字真言体免费商用" panose="02010600030101010101" pitchFamily="2" charset="-122"/>
                </a:rPr>
                <a:t>01</a:t>
              </a:r>
            </a:p>
            <a:p>
              <a:pPr algn="ctr"/>
              <a:endParaRPr lang="zh-CN" altLang="en-US" sz="6600" b="1" dirty="0">
                <a:solidFill>
                  <a:schemeClr val="bg1"/>
                </a:solidFill>
                <a:latin typeface="Agency FB" panose="020B0503020202020204" pitchFamily="34" charset="0"/>
                <a:ea typeface="锐字真言体免费商用" panose="02010600030101010101" pitchFamily="2" charset="-122"/>
              </a:endParaRPr>
            </a:p>
          </p:txBody>
        </p:sp>
        <p:sp>
          <p:nvSpPr>
            <p:cNvPr id="54" name="文本框 53"/>
            <p:cNvSpPr txBox="1"/>
            <p:nvPr/>
          </p:nvSpPr>
          <p:spPr>
            <a:xfrm>
              <a:off x="1951653" y="2917321"/>
              <a:ext cx="1544696" cy="10233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bg1"/>
                  </a:solidFill>
                  <a:latin typeface="杨任东竹石体-Bold" panose="02000000000000000000" pitchFamily="2" charset="-122"/>
                  <a:ea typeface="杨任东竹石体-Bold" panose="02000000000000000000" pitchFamily="2" charset="-122"/>
                </a:rPr>
                <a:t>请输入需要的文本描述，请输入需要的文本描述。</a:t>
              </a: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2832549" y="3389322"/>
            <a:ext cx="2783160" cy="2808000"/>
            <a:chOff x="2832549" y="3389322"/>
            <a:chExt cx="2783160" cy="2808000"/>
          </a:xfrm>
        </p:grpSpPr>
        <p:sp>
          <p:nvSpPr>
            <p:cNvPr id="29" name="椭圆 28"/>
            <p:cNvSpPr/>
            <p:nvPr/>
          </p:nvSpPr>
          <p:spPr>
            <a:xfrm rot="1356806">
              <a:off x="2832549" y="3389322"/>
              <a:ext cx="2783160" cy="2808000"/>
            </a:xfrm>
            <a:prstGeom prst="ellipse">
              <a:avLst/>
            </a:prstGeom>
            <a:noFill/>
            <a:ln w="57150">
              <a:solidFill>
                <a:schemeClr val="bg1">
                  <a:lumMod val="95000"/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椭圆 49"/>
            <p:cNvSpPr/>
            <p:nvPr/>
          </p:nvSpPr>
          <p:spPr>
            <a:xfrm>
              <a:off x="3026145" y="3531453"/>
              <a:ext cx="2340000" cy="2340000"/>
            </a:xfrm>
            <a:prstGeom prst="ellipse">
              <a:avLst/>
            </a:prstGeom>
            <a:solidFill>
              <a:schemeClr val="bg1">
                <a:alpha val="34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7200" b="1" dirty="0">
                  <a:solidFill>
                    <a:schemeClr val="bg1"/>
                  </a:solidFill>
                  <a:latin typeface="Agency FB" panose="020B0503020202020204" pitchFamily="34" charset="0"/>
                  <a:ea typeface="锐字真言体免费商用" panose="02010600030101010101" pitchFamily="2" charset="-122"/>
                </a:rPr>
                <a:t>02</a:t>
              </a:r>
            </a:p>
            <a:p>
              <a:pPr algn="ctr"/>
              <a:endParaRPr lang="zh-CN" altLang="en-US" sz="7200" b="1" dirty="0">
                <a:solidFill>
                  <a:schemeClr val="bg1"/>
                </a:solidFill>
                <a:latin typeface="Agency FB" panose="020B0503020202020204" pitchFamily="34" charset="0"/>
                <a:ea typeface="锐字真言体免费商用" panose="02010600030101010101" pitchFamily="2" charset="-122"/>
              </a:endParaRPr>
            </a:p>
          </p:txBody>
        </p:sp>
        <p:sp>
          <p:nvSpPr>
            <p:cNvPr id="55" name="文本框 54"/>
            <p:cNvSpPr txBox="1"/>
            <p:nvPr/>
          </p:nvSpPr>
          <p:spPr>
            <a:xfrm>
              <a:off x="3475881" y="4585300"/>
              <a:ext cx="1544696" cy="10233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bg1"/>
                  </a:solidFill>
                  <a:latin typeface="杨任东竹石体-Bold" panose="02000000000000000000" pitchFamily="2" charset="-122"/>
                  <a:ea typeface="杨任东竹石体-Bold" panose="02000000000000000000" pitchFamily="2" charset="-122"/>
                </a:rPr>
                <a:t>请输入需要的文本描述，请输入需要的文本描述。</a:t>
              </a:r>
            </a:p>
          </p:txBody>
        </p:sp>
      </p:grpSp>
      <p:grpSp>
        <p:nvGrpSpPr>
          <p:cNvPr id="59" name="组合 58"/>
          <p:cNvGrpSpPr/>
          <p:nvPr/>
        </p:nvGrpSpPr>
        <p:grpSpPr>
          <a:xfrm>
            <a:off x="4596139" y="1682823"/>
            <a:ext cx="2783160" cy="2808000"/>
            <a:chOff x="4596139" y="1682823"/>
            <a:chExt cx="2783160" cy="2808000"/>
          </a:xfrm>
        </p:grpSpPr>
        <p:sp>
          <p:nvSpPr>
            <p:cNvPr id="22" name="椭圆 21"/>
            <p:cNvSpPr/>
            <p:nvPr/>
          </p:nvSpPr>
          <p:spPr>
            <a:xfrm rot="1356806">
              <a:off x="4596139" y="1682823"/>
              <a:ext cx="2783160" cy="2808000"/>
            </a:xfrm>
            <a:prstGeom prst="ellipse">
              <a:avLst/>
            </a:prstGeom>
            <a:noFill/>
            <a:ln w="57150">
              <a:solidFill>
                <a:schemeClr val="bg1">
                  <a:lumMod val="95000"/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椭圆 50"/>
            <p:cNvSpPr/>
            <p:nvPr/>
          </p:nvSpPr>
          <p:spPr>
            <a:xfrm>
              <a:off x="4762849" y="1999602"/>
              <a:ext cx="2413280" cy="2412000"/>
            </a:xfrm>
            <a:prstGeom prst="ellipse">
              <a:avLst/>
            </a:prstGeom>
            <a:solidFill>
              <a:schemeClr val="bg1">
                <a:alpha val="34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7200" b="1" dirty="0">
                  <a:solidFill>
                    <a:schemeClr val="bg1"/>
                  </a:solidFill>
                  <a:latin typeface="Agency FB" panose="020B0503020202020204" pitchFamily="34" charset="0"/>
                  <a:ea typeface="锐字真言体免费商用" panose="02010600030101010101" pitchFamily="2" charset="-122"/>
                </a:rPr>
                <a:t>03</a:t>
              </a:r>
            </a:p>
            <a:p>
              <a:pPr algn="ctr"/>
              <a:endParaRPr lang="zh-CN" altLang="en-US" sz="7200" b="1" dirty="0">
                <a:solidFill>
                  <a:schemeClr val="bg1"/>
                </a:solidFill>
                <a:latin typeface="Agency FB" panose="020B0503020202020204" pitchFamily="34" charset="0"/>
                <a:ea typeface="锐字真言体免费商用" panose="02010600030101010101" pitchFamily="2" charset="-122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5225960" y="3019774"/>
              <a:ext cx="1544696" cy="10233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bg1"/>
                  </a:solidFill>
                  <a:latin typeface="杨任东竹石体-Bold" panose="02000000000000000000" pitchFamily="2" charset="-122"/>
                  <a:ea typeface="杨任东竹石体-Bold" panose="02000000000000000000" pitchFamily="2" charset="-122"/>
                </a:rPr>
                <a:t>请输入需要的文本描述，请输入需要的文本描述。</a:t>
              </a:r>
            </a:p>
          </p:txBody>
        </p:sp>
      </p:grpSp>
      <p:grpSp>
        <p:nvGrpSpPr>
          <p:cNvPr id="60" name="组合 59"/>
          <p:cNvGrpSpPr/>
          <p:nvPr/>
        </p:nvGrpSpPr>
        <p:grpSpPr>
          <a:xfrm>
            <a:off x="6387352" y="3389322"/>
            <a:ext cx="2783160" cy="2808000"/>
            <a:chOff x="6387352" y="3389322"/>
            <a:chExt cx="2783160" cy="2808000"/>
          </a:xfrm>
        </p:grpSpPr>
        <p:sp>
          <p:nvSpPr>
            <p:cNvPr id="15" name="椭圆 14"/>
            <p:cNvSpPr/>
            <p:nvPr/>
          </p:nvSpPr>
          <p:spPr>
            <a:xfrm rot="1356806">
              <a:off x="6387352" y="3389322"/>
              <a:ext cx="2783160" cy="2808000"/>
            </a:xfrm>
            <a:prstGeom prst="ellipse">
              <a:avLst/>
            </a:prstGeom>
            <a:noFill/>
            <a:ln w="57150">
              <a:solidFill>
                <a:schemeClr val="bg1">
                  <a:lumMod val="95000"/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椭圆 51"/>
            <p:cNvSpPr/>
            <p:nvPr/>
          </p:nvSpPr>
          <p:spPr>
            <a:xfrm>
              <a:off x="6787405" y="3623066"/>
              <a:ext cx="2304000" cy="2304000"/>
            </a:xfrm>
            <a:prstGeom prst="ellipse">
              <a:avLst/>
            </a:prstGeom>
            <a:solidFill>
              <a:schemeClr val="bg1">
                <a:alpha val="34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7200" b="1" dirty="0">
                  <a:solidFill>
                    <a:schemeClr val="bg1"/>
                  </a:solidFill>
                  <a:latin typeface="Agency FB" panose="020B0503020202020204" pitchFamily="34" charset="0"/>
                  <a:ea typeface="锐字真言体免费商用" panose="02010600030101010101" pitchFamily="2" charset="-122"/>
                </a:rPr>
                <a:t>04</a:t>
              </a:r>
            </a:p>
            <a:p>
              <a:pPr algn="ctr"/>
              <a:endParaRPr lang="zh-CN" altLang="en-US" sz="7200" b="1" dirty="0">
                <a:solidFill>
                  <a:schemeClr val="bg1"/>
                </a:solidFill>
                <a:latin typeface="Agency FB" panose="020B0503020202020204" pitchFamily="34" charset="0"/>
                <a:ea typeface="锐字真言体免费商用" panose="02010600030101010101" pitchFamily="2" charset="-122"/>
              </a:endParaRPr>
            </a:p>
          </p:txBody>
        </p:sp>
        <p:sp>
          <p:nvSpPr>
            <p:cNvPr id="57" name="文本框 56"/>
            <p:cNvSpPr txBox="1"/>
            <p:nvPr/>
          </p:nvSpPr>
          <p:spPr>
            <a:xfrm>
              <a:off x="7209350" y="4658229"/>
              <a:ext cx="1544696" cy="10233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bg1"/>
                  </a:solidFill>
                  <a:latin typeface="杨任东竹石体-Bold" panose="02000000000000000000" pitchFamily="2" charset="-122"/>
                  <a:ea typeface="杨任东竹石体-Bold" panose="02000000000000000000" pitchFamily="2" charset="-122"/>
                </a:rPr>
                <a:t>请输入需要的文本描述，请输入需要的文本描述。</a:t>
              </a:r>
            </a:p>
          </p:txBody>
        </p:sp>
      </p:grpSp>
      <p:grpSp>
        <p:nvGrpSpPr>
          <p:cNvPr id="61" name="组合 60"/>
          <p:cNvGrpSpPr/>
          <p:nvPr/>
        </p:nvGrpSpPr>
        <p:grpSpPr>
          <a:xfrm>
            <a:off x="8208579" y="1679316"/>
            <a:ext cx="2783160" cy="2808000"/>
            <a:chOff x="8208579" y="1679316"/>
            <a:chExt cx="2783160" cy="2808000"/>
          </a:xfrm>
        </p:grpSpPr>
        <p:sp>
          <p:nvSpPr>
            <p:cNvPr id="43" name="椭圆 42"/>
            <p:cNvSpPr/>
            <p:nvPr/>
          </p:nvSpPr>
          <p:spPr>
            <a:xfrm rot="1356806">
              <a:off x="8208579" y="1679316"/>
              <a:ext cx="2783160" cy="2808000"/>
            </a:xfrm>
            <a:prstGeom prst="ellipse">
              <a:avLst/>
            </a:prstGeom>
            <a:noFill/>
            <a:ln w="57150">
              <a:solidFill>
                <a:schemeClr val="bg1">
                  <a:lumMod val="95000"/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椭圆 52"/>
            <p:cNvSpPr/>
            <p:nvPr/>
          </p:nvSpPr>
          <p:spPr>
            <a:xfrm>
              <a:off x="8314122" y="1919553"/>
              <a:ext cx="2484000" cy="2484000"/>
            </a:xfrm>
            <a:prstGeom prst="ellipse">
              <a:avLst/>
            </a:prstGeom>
            <a:solidFill>
              <a:schemeClr val="bg1">
                <a:alpha val="34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7200" b="1" dirty="0">
                  <a:solidFill>
                    <a:schemeClr val="bg1"/>
                  </a:solidFill>
                  <a:latin typeface="Agency FB" panose="020B0503020202020204" pitchFamily="34" charset="0"/>
                  <a:ea typeface="锐字真言体免费商用" panose="02010600030101010101" pitchFamily="2" charset="-122"/>
                </a:rPr>
                <a:t>05</a:t>
              </a:r>
            </a:p>
            <a:p>
              <a:pPr algn="ctr"/>
              <a:endParaRPr lang="zh-CN" altLang="en-US" sz="7200" b="1" dirty="0">
                <a:solidFill>
                  <a:schemeClr val="bg1"/>
                </a:solidFill>
                <a:latin typeface="Agency FB" panose="020B0503020202020204" pitchFamily="34" charset="0"/>
                <a:ea typeface="锐字真言体免费商用" panose="02010600030101010101" pitchFamily="2" charset="-122"/>
              </a:endParaRPr>
            </a:p>
          </p:txBody>
        </p:sp>
        <p:sp>
          <p:nvSpPr>
            <p:cNvPr id="58" name="文本框 57"/>
            <p:cNvSpPr txBox="1"/>
            <p:nvPr/>
          </p:nvSpPr>
          <p:spPr>
            <a:xfrm>
              <a:off x="8840271" y="3027614"/>
              <a:ext cx="1544696" cy="10233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bg1"/>
                  </a:solidFill>
                  <a:latin typeface="杨任东竹石体-Bold" panose="02000000000000000000" pitchFamily="2" charset="-122"/>
                  <a:ea typeface="杨任东竹石体-Bold" panose="02000000000000000000" pitchFamily="2" charset="-122"/>
                </a:rPr>
                <a:t>请输入需要的文本描述，请输入需要的文本描述。</a:t>
              </a:r>
            </a:p>
          </p:txBody>
        </p:sp>
      </p:grpSp>
      <p:pic>
        <p:nvPicPr>
          <p:cNvPr id="62" name="图片 61"/>
          <p:cNvPicPr>
            <a:picLocks noChangeAspect="1"/>
          </p:cNvPicPr>
          <p:nvPr/>
        </p:nvPicPr>
        <p:blipFill rotWithShape="1">
          <a:blip r:embed="rId6" cstate="print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771"/>
          <a:stretch>
            <a:fillRect/>
          </a:stretch>
        </p:blipFill>
        <p:spPr>
          <a:xfrm>
            <a:off x="1318004" y="4745499"/>
            <a:ext cx="1270614" cy="1224689"/>
          </a:xfrm>
          <a:prstGeom prst="rect">
            <a:avLst/>
          </a:prstGeom>
        </p:spPr>
      </p:pic>
      <p:pic>
        <p:nvPicPr>
          <p:cNvPr id="63" name="图片 62"/>
          <p:cNvPicPr>
            <a:picLocks noChangeAspect="1"/>
          </p:cNvPicPr>
          <p:nvPr/>
        </p:nvPicPr>
        <p:blipFill rotWithShape="1">
          <a:blip r:embed="rId7" cstate="print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771"/>
          <a:stretch>
            <a:fillRect/>
          </a:stretch>
        </p:blipFill>
        <p:spPr>
          <a:xfrm>
            <a:off x="7465838" y="1236675"/>
            <a:ext cx="800967" cy="772017"/>
          </a:xfrm>
          <a:prstGeom prst="rect">
            <a:avLst/>
          </a:prstGeom>
        </p:spPr>
      </p:pic>
      <p:pic>
        <p:nvPicPr>
          <p:cNvPr id="64" name="图片 63"/>
          <p:cNvPicPr>
            <a:picLocks noChangeAspect="1"/>
          </p:cNvPicPr>
          <p:nvPr/>
        </p:nvPicPr>
        <p:blipFill rotWithShape="1">
          <a:blip r:embed="rId8" cstate="print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771"/>
          <a:stretch>
            <a:fillRect/>
          </a:stretch>
        </p:blipFill>
        <p:spPr>
          <a:xfrm>
            <a:off x="10002618" y="4745499"/>
            <a:ext cx="1584793" cy="15275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3999">
        <p14:gallery dir="l"/>
      </p:transition>
    </mc:Choice>
    <mc:Fallback xmlns="">
      <p:transition spd="slow" advTm="399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6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9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2" dur="2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5" dur="2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8" dur="2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32" dur="3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35" dur="3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38" dur="3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图片 2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55" r="1751" b="67444"/>
          <a:stretch>
            <a:fillRect/>
          </a:stretch>
        </p:blipFill>
        <p:spPr>
          <a:xfrm>
            <a:off x="2912158" y="21625"/>
            <a:ext cx="9456308" cy="381001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4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6771"/>
          <a:stretch>
            <a:fillRect/>
          </a:stretch>
        </p:blipFill>
        <p:spPr>
          <a:xfrm>
            <a:off x="336716" y="175360"/>
            <a:ext cx="800967" cy="772017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137683" y="301046"/>
            <a:ext cx="37532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chemeClr val="bg1"/>
                </a:solidFill>
                <a:latin typeface="锐字真言体免费商用" panose="02010600030101010101" pitchFamily="2" charset="-122"/>
                <a:ea typeface="锐字真言体免费商用" panose="02010600030101010101" pitchFamily="2" charset="-122"/>
              </a:rPr>
              <a:t>未来发展规划</a:t>
            </a:r>
          </a:p>
        </p:txBody>
      </p:sp>
      <p:pic>
        <p:nvPicPr>
          <p:cNvPr id="17" name="图形 16" descr="上升趋势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53100" y="1866900"/>
            <a:ext cx="1876426" cy="1876426"/>
          </a:xfrm>
          <a:prstGeom prst="rect">
            <a:avLst/>
          </a:prstGeom>
        </p:spPr>
      </p:pic>
      <p:pic>
        <p:nvPicPr>
          <p:cNvPr id="20" name="图形 19" descr="统计数据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flipH="1">
            <a:off x="4063576" y="3609975"/>
            <a:ext cx="1836000" cy="1836000"/>
          </a:xfrm>
          <a:prstGeom prst="rect">
            <a:avLst/>
          </a:prstGeom>
        </p:spPr>
      </p:pic>
      <p:sp>
        <p:nvSpPr>
          <p:cNvPr id="21" name="矩形 20"/>
          <p:cNvSpPr/>
          <p:nvPr/>
        </p:nvSpPr>
        <p:spPr>
          <a:xfrm>
            <a:off x="4307626" y="2105026"/>
            <a:ext cx="1347899" cy="1400174"/>
          </a:xfrm>
          <a:prstGeom prst="rect">
            <a:avLst/>
          </a:prstGeom>
          <a:solidFill>
            <a:schemeClr val="bg1">
              <a:alpha val="3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latin typeface="锐字真言体免费商用" panose="02010600030101010101" pitchFamily="2" charset="-122"/>
                <a:ea typeface="锐字真言体免费商用" panose="02010600030101010101" pitchFamily="2" charset="-122"/>
              </a:rPr>
              <a:t>关键词</a:t>
            </a:r>
            <a:endParaRPr lang="en-US" altLang="zh-CN" sz="2000" dirty="0">
              <a:latin typeface="锐字真言体免费商用" panose="02010600030101010101" pitchFamily="2" charset="-122"/>
              <a:ea typeface="锐字真言体免费商用" panose="02010600030101010101" pitchFamily="2" charset="-122"/>
            </a:endParaRPr>
          </a:p>
          <a:p>
            <a:pPr algn="ctr"/>
            <a:r>
              <a:rPr lang="zh-CN" altLang="en-US" sz="2000" dirty="0">
                <a:latin typeface="锐字真言体免费商用" panose="02010600030101010101" pitchFamily="2" charset="-122"/>
                <a:ea typeface="锐字真言体免费商用" panose="02010600030101010101" pitchFamily="2" charset="-122"/>
              </a:rPr>
              <a:t>描述</a:t>
            </a:r>
          </a:p>
        </p:txBody>
      </p:sp>
      <p:sp>
        <p:nvSpPr>
          <p:cNvPr id="22" name="矩形 21"/>
          <p:cNvSpPr/>
          <p:nvPr/>
        </p:nvSpPr>
        <p:spPr>
          <a:xfrm>
            <a:off x="6017363" y="3819526"/>
            <a:ext cx="1347899" cy="1400174"/>
          </a:xfrm>
          <a:prstGeom prst="rect">
            <a:avLst/>
          </a:prstGeom>
          <a:solidFill>
            <a:schemeClr val="bg1">
              <a:alpha val="3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latin typeface="锐字真言体免费商用" panose="02010600030101010101" pitchFamily="2" charset="-122"/>
                <a:ea typeface="锐字真言体免费商用" panose="02010600030101010101" pitchFamily="2" charset="-122"/>
              </a:rPr>
              <a:t>关键词</a:t>
            </a:r>
            <a:endParaRPr lang="en-US" altLang="zh-CN" sz="2000" dirty="0">
              <a:latin typeface="锐字真言体免费商用" panose="02010600030101010101" pitchFamily="2" charset="-122"/>
              <a:ea typeface="锐字真言体免费商用" panose="02010600030101010101" pitchFamily="2" charset="-122"/>
            </a:endParaRPr>
          </a:p>
          <a:p>
            <a:pPr algn="ctr"/>
            <a:r>
              <a:rPr lang="zh-CN" altLang="en-US" sz="2000" dirty="0">
                <a:latin typeface="锐字真言体免费商用" panose="02010600030101010101" pitchFamily="2" charset="-122"/>
                <a:ea typeface="锐字真言体免费商用" panose="02010600030101010101" pitchFamily="2" charset="-122"/>
              </a:rPr>
              <a:t>描述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8058150" y="1754208"/>
            <a:ext cx="3106868" cy="1335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锐字真言体免费商用" panose="02010600030101010101" pitchFamily="2" charset="-122"/>
                <a:ea typeface="锐字真言体免费商用" panose="02010600030101010101" pitchFamily="2" charset="-122"/>
              </a:rPr>
              <a:t>请输入标题</a:t>
            </a:r>
            <a:endParaRPr lang="en-US" altLang="zh-CN" sz="900" dirty="0">
              <a:solidFill>
                <a:schemeClr val="bg1"/>
              </a:solidFill>
              <a:latin typeface="锐字真言体免费商用" panose="02010600030101010101" pitchFamily="2" charset="-122"/>
              <a:ea typeface="锐字真言体免费商用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请输入需要的文本描述，请输入需要的文本描述。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8143875" y="3743326"/>
            <a:ext cx="3106868" cy="1335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锐字真言体免费商用" panose="02010600030101010101" pitchFamily="2" charset="-122"/>
                <a:ea typeface="锐字真言体免费商用" panose="02010600030101010101" pitchFamily="2" charset="-122"/>
              </a:rPr>
              <a:t>请输入标题</a:t>
            </a:r>
            <a:endParaRPr lang="en-US" altLang="zh-CN" sz="2000" dirty="0">
              <a:solidFill>
                <a:schemeClr val="bg1"/>
              </a:solidFill>
              <a:latin typeface="锐字真言体免费商用" panose="02010600030101010101" pitchFamily="2" charset="-122"/>
              <a:ea typeface="锐字真言体免费商用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请输入需要的文本描述，请输入需要的文本描述。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956708" y="1754208"/>
            <a:ext cx="3106868" cy="1335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锐字真言体免费商用" panose="02010600030101010101" pitchFamily="2" charset="-122"/>
                <a:ea typeface="锐字真言体免费商用" panose="02010600030101010101" pitchFamily="2" charset="-122"/>
              </a:rPr>
              <a:t>请输入标题</a:t>
            </a:r>
            <a:endParaRPr lang="en-US" altLang="zh-CN" sz="900" dirty="0">
              <a:solidFill>
                <a:schemeClr val="bg1"/>
              </a:solidFill>
              <a:latin typeface="锐字真言体免费商用" panose="02010600030101010101" pitchFamily="2" charset="-122"/>
              <a:ea typeface="锐字真言体免费商用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请输入需要的文本描述，请输入需要的文本描述。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956708" y="3819526"/>
            <a:ext cx="3106868" cy="1335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锐字真言体免费商用" panose="02010600030101010101" pitchFamily="2" charset="-122"/>
                <a:ea typeface="锐字真言体免费商用" panose="02010600030101010101" pitchFamily="2" charset="-122"/>
              </a:rPr>
              <a:t>请输入标题</a:t>
            </a:r>
            <a:endParaRPr lang="en-US" altLang="zh-CN" sz="900" dirty="0">
              <a:solidFill>
                <a:schemeClr val="bg1"/>
              </a:solidFill>
              <a:latin typeface="锐字真言体免费商用" panose="02010600030101010101" pitchFamily="2" charset="-122"/>
              <a:ea typeface="锐字真言体免费商用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请输入需要的文本描述，请输入需要的文本描述。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3451">
        <p14:gallery dir="l"/>
      </p:transition>
    </mc:Choice>
    <mc:Fallback xmlns="">
      <p:transition spd="slow" advTm="345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0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1" grpId="0" animBg="1"/>
      <p:bldP spid="22" grpId="0" animBg="1"/>
      <p:bldP spid="23" grpId="0"/>
      <p:bldP spid="24" grpId="0"/>
      <p:bldP spid="25" grpId="0"/>
      <p:bldP spid="2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55" r="1751" b="67444"/>
          <a:stretch>
            <a:fillRect/>
          </a:stretch>
        </p:blipFill>
        <p:spPr>
          <a:xfrm>
            <a:off x="2912158" y="21625"/>
            <a:ext cx="9456308" cy="381001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4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6771"/>
          <a:stretch>
            <a:fillRect/>
          </a:stretch>
        </p:blipFill>
        <p:spPr>
          <a:xfrm>
            <a:off x="336716" y="175360"/>
            <a:ext cx="800967" cy="772017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137683" y="301046"/>
            <a:ext cx="37532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chemeClr val="bg1"/>
                </a:solidFill>
                <a:latin typeface="锐字真言体免费商用" panose="02010600030101010101" pitchFamily="2" charset="-122"/>
                <a:ea typeface="锐字真言体免费商用" panose="02010600030101010101" pitchFamily="2" charset="-122"/>
              </a:rPr>
              <a:t>未来发展规划</a:t>
            </a:r>
          </a:p>
        </p:txBody>
      </p:sp>
      <p:sp>
        <p:nvSpPr>
          <p:cNvPr id="12" name="矩形 11"/>
          <p:cNvSpPr/>
          <p:nvPr/>
        </p:nvSpPr>
        <p:spPr>
          <a:xfrm>
            <a:off x="1137683" y="1717081"/>
            <a:ext cx="2832652" cy="3399182"/>
          </a:xfrm>
          <a:prstGeom prst="rect">
            <a:avLst/>
          </a:prstGeom>
          <a:solidFill>
            <a:schemeClr val="bg1">
              <a:alpha val="3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4557601" y="1717081"/>
            <a:ext cx="2832652" cy="3399182"/>
          </a:xfrm>
          <a:prstGeom prst="rect">
            <a:avLst/>
          </a:prstGeom>
          <a:solidFill>
            <a:schemeClr val="bg1">
              <a:alpha val="3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8010596" y="1717081"/>
            <a:ext cx="2832652" cy="3399182"/>
          </a:xfrm>
          <a:prstGeom prst="rect">
            <a:avLst/>
          </a:prstGeom>
          <a:solidFill>
            <a:schemeClr val="bg1">
              <a:alpha val="3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2374009" y="1999957"/>
            <a:ext cx="432000" cy="432000"/>
            <a:chOff x="4465638" y="2998788"/>
            <a:chExt cx="227013" cy="252413"/>
          </a:xfrm>
          <a:solidFill>
            <a:schemeClr val="bg1"/>
          </a:solidFill>
        </p:grpSpPr>
        <p:sp>
          <p:nvSpPr>
            <p:cNvPr id="17" name="Freeform 54"/>
            <p:cNvSpPr/>
            <p:nvPr/>
          </p:nvSpPr>
          <p:spPr bwMode="auto">
            <a:xfrm>
              <a:off x="4465638" y="2998788"/>
              <a:ext cx="227013" cy="152400"/>
            </a:xfrm>
            <a:custGeom>
              <a:avLst/>
              <a:gdLst>
                <a:gd name="T0" fmla="*/ 64 w 72"/>
                <a:gd name="T1" fmla="*/ 24 h 48"/>
                <a:gd name="T2" fmla="*/ 64 w 72"/>
                <a:gd name="T3" fmla="*/ 24 h 48"/>
                <a:gd name="T4" fmla="*/ 36 w 72"/>
                <a:gd name="T5" fmla="*/ 0 h 48"/>
                <a:gd name="T6" fmla="*/ 8 w 72"/>
                <a:gd name="T7" fmla="*/ 24 h 48"/>
                <a:gd name="T8" fmla="*/ 8 w 72"/>
                <a:gd name="T9" fmla="*/ 24 h 48"/>
                <a:gd name="T10" fmla="*/ 0 w 72"/>
                <a:gd name="T11" fmla="*/ 32 h 48"/>
                <a:gd name="T12" fmla="*/ 0 w 72"/>
                <a:gd name="T13" fmla="*/ 40 h 48"/>
                <a:gd name="T14" fmla="*/ 8 w 72"/>
                <a:gd name="T15" fmla="*/ 48 h 48"/>
                <a:gd name="T16" fmla="*/ 16 w 72"/>
                <a:gd name="T17" fmla="*/ 48 h 48"/>
                <a:gd name="T18" fmla="*/ 16 w 72"/>
                <a:gd name="T19" fmla="*/ 28 h 48"/>
                <a:gd name="T20" fmla="*/ 36 w 72"/>
                <a:gd name="T21" fmla="*/ 8 h 48"/>
                <a:gd name="T22" fmla="*/ 56 w 72"/>
                <a:gd name="T23" fmla="*/ 28 h 48"/>
                <a:gd name="T24" fmla="*/ 56 w 72"/>
                <a:gd name="T25" fmla="*/ 48 h 48"/>
                <a:gd name="T26" fmla="*/ 64 w 72"/>
                <a:gd name="T27" fmla="*/ 48 h 48"/>
                <a:gd name="T28" fmla="*/ 72 w 72"/>
                <a:gd name="T29" fmla="*/ 40 h 48"/>
                <a:gd name="T30" fmla="*/ 72 w 72"/>
                <a:gd name="T31" fmla="*/ 32 h 48"/>
                <a:gd name="T32" fmla="*/ 64 w 72"/>
                <a:gd name="T33" fmla="*/ 2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2" h="48">
                  <a:moveTo>
                    <a:pt x="64" y="24"/>
                  </a:moveTo>
                  <a:cubicBezTo>
                    <a:pt x="64" y="24"/>
                    <a:pt x="64" y="24"/>
                    <a:pt x="64" y="24"/>
                  </a:cubicBezTo>
                  <a:cubicBezTo>
                    <a:pt x="62" y="10"/>
                    <a:pt x="50" y="0"/>
                    <a:pt x="36" y="0"/>
                  </a:cubicBezTo>
                  <a:cubicBezTo>
                    <a:pt x="22" y="0"/>
                    <a:pt x="10" y="10"/>
                    <a:pt x="8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4" y="24"/>
                    <a:pt x="0" y="28"/>
                    <a:pt x="0" y="32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4"/>
                    <a:pt x="4" y="48"/>
                    <a:pt x="8" y="48"/>
                  </a:cubicBezTo>
                  <a:cubicBezTo>
                    <a:pt x="16" y="48"/>
                    <a:pt x="16" y="48"/>
                    <a:pt x="16" y="48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17"/>
                    <a:pt x="25" y="8"/>
                    <a:pt x="36" y="8"/>
                  </a:cubicBezTo>
                  <a:cubicBezTo>
                    <a:pt x="47" y="8"/>
                    <a:pt x="56" y="17"/>
                    <a:pt x="56" y="28"/>
                  </a:cubicBezTo>
                  <a:cubicBezTo>
                    <a:pt x="56" y="48"/>
                    <a:pt x="56" y="48"/>
                    <a:pt x="56" y="48"/>
                  </a:cubicBezTo>
                  <a:cubicBezTo>
                    <a:pt x="64" y="48"/>
                    <a:pt x="64" y="48"/>
                    <a:pt x="64" y="48"/>
                  </a:cubicBezTo>
                  <a:cubicBezTo>
                    <a:pt x="68" y="48"/>
                    <a:pt x="72" y="44"/>
                    <a:pt x="72" y="40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2" y="28"/>
                    <a:pt x="68" y="24"/>
                    <a:pt x="64" y="24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algn="ctr"/>
              <a:endParaRPr lang="zh-CN" altLang="en-US"/>
            </a:p>
          </p:txBody>
        </p:sp>
        <p:sp>
          <p:nvSpPr>
            <p:cNvPr id="18" name="Oval 55"/>
            <p:cNvSpPr>
              <a:spLocks noChangeArrowheads="1"/>
            </p:cNvSpPr>
            <p:nvPr/>
          </p:nvSpPr>
          <p:spPr bwMode="auto">
            <a:xfrm>
              <a:off x="4529138" y="3049588"/>
              <a:ext cx="101600" cy="101600"/>
            </a:xfrm>
            <a:prstGeom prst="ellipse">
              <a:avLst/>
            </a:pr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algn="ctr"/>
              <a:endParaRPr lang="zh-CN" altLang="en-US" dirty="0"/>
            </a:p>
          </p:txBody>
        </p:sp>
        <p:sp>
          <p:nvSpPr>
            <p:cNvPr id="19" name="Freeform 56"/>
            <p:cNvSpPr/>
            <p:nvPr/>
          </p:nvSpPr>
          <p:spPr bwMode="auto">
            <a:xfrm>
              <a:off x="4478338" y="3163888"/>
              <a:ext cx="201613" cy="87313"/>
            </a:xfrm>
            <a:custGeom>
              <a:avLst/>
              <a:gdLst>
                <a:gd name="T0" fmla="*/ 32 w 64"/>
                <a:gd name="T1" fmla="*/ 0 h 28"/>
                <a:gd name="T2" fmla="*/ 0 w 64"/>
                <a:gd name="T3" fmla="*/ 24 h 28"/>
                <a:gd name="T4" fmla="*/ 0 w 64"/>
                <a:gd name="T5" fmla="*/ 28 h 28"/>
                <a:gd name="T6" fmla="*/ 64 w 64"/>
                <a:gd name="T7" fmla="*/ 28 h 28"/>
                <a:gd name="T8" fmla="*/ 64 w 64"/>
                <a:gd name="T9" fmla="*/ 24 h 28"/>
                <a:gd name="T10" fmla="*/ 32 w 64"/>
                <a:gd name="T11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" h="28">
                  <a:moveTo>
                    <a:pt x="32" y="0"/>
                  </a:moveTo>
                  <a:cubicBezTo>
                    <a:pt x="13" y="0"/>
                    <a:pt x="0" y="10"/>
                    <a:pt x="0" y="24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64" y="28"/>
                    <a:pt x="64" y="28"/>
                    <a:pt x="64" y="28"/>
                  </a:cubicBezTo>
                  <a:cubicBezTo>
                    <a:pt x="64" y="24"/>
                    <a:pt x="64" y="24"/>
                    <a:pt x="64" y="24"/>
                  </a:cubicBezTo>
                  <a:cubicBezTo>
                    <a:pt x="64" y="10"/>
                    <a:pt x="51" y="0"/>
                    <a:pt x="32" y="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algn="ctr"/>
              <a:endParaRPr lang="zh-CN" altLang="en-US"/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5793927" y="1973692"/>
            <a:ext cx="432000" cy="432000"/>
            <a:chOff x="3240088" y="3606801"/>
            <a:chExt cx="252413" cy="252412"/>
          </a:xfrm>
          <a:solidFill>
            <a:schemeClr val="bg1"/>
          </a:solidFill>
        </p:grpSpPr>
        <p:sp>
          <p:nvSpPr>
            <p:cNvPr id="21" name="Freeform 84"/>
            <p:cNvSpPr/>
            <p:nvPr/>
          </p:nvSpPr>
          <p:spPr bwMode="auto">
            <a:xfrm>
              <a:off x="3354388" y="3770313"/>
              <a:ext cx="61913" cy="88900"/>
            </a:xfrm>
            <a:custGeom>
              <a:avLst/>
              <a:gdLst>
                <a:gd name="T0" fmla="*/ 12 w 20"/>
                <a:gd name="T1" fmla="*/ 18 h 28"/>
                <a:gd name="T2" fmla="*/ 10 w 20"/>
                <a:gd name="T3" fmla="*/ 20 h 28"/>
                <a:gd name="T4" fmla="*/ 8 w 20"/>
                <a:gd name="T5" fmla="*/ 18 h 28"/>
                <a:gd name="T6" fmla="*/ 8 w 20"/>
                <a:gd name="T7" fmla="*/ 0 h 28"/>
                <a:gd name="T8" fmla="*/ 0 w 20"/>
                <a:gd name="T9" fmla="*/ 0 h 28"/>
                <a:gd name="T10" fmla="*/ 0 w 20"/>
                <a:gd name="T11" fmla="*/ 18 h 28"/>
                <a:gd name="T12" fmla="*/ 10 w 20"/>
                <a:gd name="T13" fmla="*/ 28 h 28"/>
                <a:gd name="T14" fmla="*/ 20 w 20"/>
                <a:gd name="T15" fmla="*/ 18 h 28"/>
                <a:gd name="T16" fmla="*/ 20 w 20"/>
                <a:gd name="T17" fmla="*/ 16 h 28"/>
                <a:gd name="T18" fmla="*/ 12 w 20"/>
                <a:gd name="T19" fmla="*/ 16 h 28"/>
                <a:gd name="T20" fmla="*/ 12 w 20"/>
                <a:gd name="T21" fmla="*/ 1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28">
                  <a:moveTo>
                    <a:pt x="12" y="18"/>
                  </a:moveTo>
                  <a:cubicBezTo>
                    <a:pt x="12" y="19"/>
                    <a:pt x="11" y="20"/>
                    <a:pt x="10" y="20"/>
                  </a:cubicBezTo>
                  <a:cubicBezTo>
                    <a:pt x="9" y="20"/>
                    <a:pt x="8" y="19"/>
                    <a:pt x="8" y="18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24"/>
                    <a:pt x="5" y="28"/>
                    <a:pt x="10" y="28"/>
                  </a:cubicBezTo>
                  <a:cubicBezTo>
                    <a:pt x="16" y="28"/>
                    <a:pt x="20" y="24"/>
                    <a:pt x="20" y="18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12" y="16"/>
                    <a:pt x="12" y="16"/>
                    <a:pt x="12" y="16"/>
                  </a:cubicBezTo>
                  <a:lnTo>
                    <a:pt x="12" y="1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algn="ctr"/>
              <a:endParaRPr lang="zh-CN" altLang="en-US"/>
            </a:p>
          </p:txBody>
        </p:sp>
        <p:sp>
          <p:nvSpPr>
            <p:cNvPr id="22" name="Freeform 85"/>
            <p:cNvSpPr/>
            <p:nvPr/>
          </p:nvSpPr>
          <p:spPr bwMode="auto">
            <a:xfrm>
              <a:off x="3240088" y="3606801"/>
              <a:ext cx="252413" cy="150813"/>
            </a:xfrm>
            <a:custGeom>
              <a:avLst/>
              <a:gdLst>
                <a:gd name="T0" fmla="*/ 44 w 80"/>
                <a:gd name="T1" fmla="*/ 8 h 48"/>
                <a:gd name="T2" fmla="*/ 44 w 80"/>
                <a:gd name="T3" fmla="*/ 4 h 48"/>
                <a:gd name="T4" fmla="*/ 40 w 80"/>
                <a:gd name="T5" fmla="*/ 0 h 48"/>
                <a:gd name="T6" fmla="*/ 36 w 80"/>
                <a:gd name="T7" fmla="*/ 4 h 48"/>
                <a:gd name="T8" fmla="*/ 36 w 80"/>
                <a:gd name="T9" fmla="*/ 8 h 48"/>
                <a:gd name="T10" fmla="*/ 0 w 80"/>
                <a:gd name="T11" fmla="*/ 48 h 48"/>
                <a:gd name="T12" fmla="*/ 20 w 80"/>
                <a:gd name="T13" fmla="*/ 40 h 48"/>
                <a:gd name="T14" fmla="*/ 40 w 80"/>
                <a:gd name="T15" fmla="*/ 48 h 48"/>
                <a:gd name="T16" fmla="*/ 60 w 80"/>
                <a:gd name="T17" fmla="*/ 40 h 48"/>
                <a:gd name="T18" fmla="*/ 80 w 80"/>
                <a:gd name="T19" fmla="*/ 48 h 48"/>
                <a:gd name="T20" fmla="*/ 44 w 80"/>
                <a:gd name="T21" fmla="*/ 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" h="48">
                  <a:moveTo>
                    <a:pt x="44" y="8"/>
                  </a:moveTo>
                  <a:cubicBezTo>
                    <a:pt x="44" y="4"/>
                    <a:pt x="44" y="4"/>
                    <a:pt x="44" y="4"/>
                  </a:cubicBezTo>
                  <a:cubicBezTo>
                    <a:pt x="44" y="2"/>
                    <a:pt x="42" y="0"/>
                    <a:pt x="40" y="0"/>
                  </a:cubicBezTo>
                  <a:cubicBezTo>
                    <a:pt x="38" y="0"/>
                    <a:pt x="36" y="2"/>
                    <a:pt x="36" y="4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16" y="10"/>
                    <a:pt x="0" y="27"/>
                    <a:pt x="0" y="48"/>
                  </a:cubicBezTo>
                  <a:cubicBezTo>
                    <a:pt x="5" y="43"/>
                    <a:pt x="12" y="40"/>
                    <a:pt x="20" y="40"/>
                  </a:cubicBezTo>
                  <a:cubicBezTo>
                    <a:pt x="28" y="40"/>
                    <a:pt x="35" y="43"/>
                    <a:pt x="40" y="48"/>
                  </a:cubicBezTo>
                  <a:cubicBezTo>
                    <a:pt x="45" y="43"/>
                    <a:pt x="52" y="40"/>
                    <a:pt x="60" y="40"/>
                  </a:cubicBezTo>
                  <a:cubicBezTo>
                    <a:pt x="68" y="40"/>
                    <a:pt x="75" y="43"/>
                    <a:pt x="80" y="48"/>
                  </a:cubicBezTo>
                  <a:cubicBezTo>
                    <a:pt x="80" y="27"/>
                    <a:pt x="64" y="10"/>
                    <a:pt x="44" y="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algn="ctr"/>
              <a:endParaRPr lang="zh-CN" altLang="en-US"/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9327284" y="1973692"/>
            <a:ext cx="432000" cy="432000"/>
            <a:chOff x="6273801" y="3011488"/>
            <a:chExt cx="239712" cy="227013"/>
          </a:xfrm>
          <a:solidFill>
            <a:schemeClr val="bg1"/>
          </a:solidFill>
        </p:grpSpPr>
        <p:sp>
          <p:nvSpPr>
            <p:cNvPr id="30" name="Freeform 60"/>
            <p:cNvSpPr/>
            <p:nvPr/>
          </p:nvSpPr>
          <p:spPr bwMode="auto">
            <a:xfrm>
              <a:off x="6273801" y="3011488"/>
              <a:ext cx="125413" cy="227013"/>
            </a:xfrm>
            <a:custGeom>
              <a:avLst/>
              <a:gdLst>
                <a:gd name="T0" fmla="*/ 38 w 40"/>
                <a:gd name="T1" fmla="*/ 0 h 72"/>
                <a:gd name="T2" fmla="*/ 33 w 40"/>
                <a:gd name="T3" fmla="*/ 1 h 72"/>
                <a:gd name="T4" fmla="*/ 16 w 40"/>
                <a:gd name="T5" fmla="*/ 20 h 72"/>
                <a:gd name="T6" fmla="*/ 4 w 40"/>
                <a:gd name="T7" fmla="*/ 20 h 72"/>
                <a:gd name="T8" fmla="*/ 0 w 40"/>
                <a:gd name="T9" fmla="*/ 24 h 72"/>
                <a:gd name="T10" fmla="*/ 0 w 40"/>
                <a:gd name="T11" fmla="*/ 48 h 72"/>
                <a:gd name="T12" fmla="*/ 4 w 40"/>
                <a:gd name="T13" fmla="*/ 52 h 72"/>
                <a:gd name="T14" fmla="*/ 16 w 40"/>
                <a:gd name="T15" fmla="*/ 52 h 72"/>
                <a:gd name="T16" fmla="*/ 33 w 40"/>
                <a:gd name="T17" fmla="*/ 71 h 72"/>
                <a:gd name="T18" fmla="*/ 38 w 40"/>
                <a:gd name="T19" fmla="*/ 72 h 72"/>
                <a:gd name="T20" fmla="*/ 40 w 40"/>
                <a:gd name="T21" fmla="*/ 68 h 72"/>
                <a:gd name="T22" fmla="*/ 40 w 40"/>
                <a:gd name="T23" fmla="*/ 4 h 72"/>
                <a:gd name="T24" fmla="*/ 38 w 40"/>
                <a:gd name="T25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0" h="72">
                  <a:moveTo>
                    <a:pt x="38" y="0"/>
                  </a:moveTo>
                  <a:cubicBezTo>
                    <a:pt x="36" y="0"/>
                    <a:pt x="34" y="0"/>
                    <a:pt x="33" y="1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2" y="20"/>
                    <a:pt x="0" y="22"/>
                    <a:pt x="0" y="24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50"/>
                    <a:pt x="2" y="52"/>
                    <a:pt x="4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33" y="71"/>
                    <a:pt x="33" y="71"/>
                    <a:pt x="33" y="71"/>
                  </a:cubicBezTo>
                  <a:cubicBezTo>
                    <a:pt x="34" y="72"/>
                    <a:pt x="36" y="72"/>
                    <a:pt x="38" y="72"/>
                  </a:cubicBezTo>
                  <a:cubicBezTo>
                    <a:pt x="39" y="71"/>
                    <a:pt x="40" y="70"/>
                    <a:pt x="40" y="68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0" y="2"/>
                    <a:pt x="39" y="1"/>
                    <a:pt x="38" y="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algn="ctr"/>
              <a:endParaRPr lang="zh-CN" altLang="en-US"/>
            </a:p>
          </p:txBody>
        </p:sp>
        <p:sp>
          <p:nvSpPr>
            <p:cNvPr id="31" name="Freeform 61"/>
            <p:cNvSpPr/>
            <p:nvPr/>
          </p:nvSpPr>
          <p:spPr bwMode="auto">
            <a:xfrm>
              <a:off x="6424613" y="3036888"/>
              <a:ext cx="88900" cy="176213"/>
            </a:xfrm>
            <a:custGeom>
              <a:avLst/>
              <a:gdLst>
                <a:gd name="T0" fmla="*/ 0 w 28"/>
                <a:gd name="T1" fmla="*/ 0 h 56"/>
                <a:gd name="T2" fmla="*/ 0 w 28"/>
                <a:gd name="T3" fmla="*/ 8 h 56"/>
                <a:gd name="T4" fmla="*/ 20 w 28"/>
                <a:gd name="T5" fmla="*/ 28 h 56"/>
                <a:gd name="T6" fmla="*/ 0 w 28"/>
                <a:gd name="T7" fmla="*/ 48 h 56"/>
                <a:gd name="T8" fmla="*/ 0 w 28"/>
                <a:gd name="T9" fmla="*/ 56 h 56"/>
                <a:gd name="T10" fmla="*/ 28 w 28"/>
                <a:gd name="T11" fmla="*/ 28 h 56"/>
                <a:gd name="T12" fmla="*/ 0 w 28"/>
                <a:gd name="T13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56">
                  <a:moveTo>
                    <a:pt x="0" y="0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11" y="8"/>
                    <a:pt x="20" y="17"/>
                    <a:pt x="20" y="28"/>
                  </a:cubicBezTo>
                  <a:cubicBezTo>
                    <a:pt x="20" y="39"/>
                    <a:pt x="11" y="48"/>
                    <a:pt x="0" y="48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15" y="56"/>
                    <a:pt x="28" y="43"/>
                    <a:pt x="28" y="28"/>
                  </a:cubicBezTo>
                  <a:cubicBezTo>
                    <a:pt x="28" y="13"/>
                    <a:pt x="15" y="0"/>
                    <a:pt x="0" y="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algn="ctr"/>
              <a:endParaRPr lang="zh-CN" altLang="en-US"/>
            </a:p>
          </p:txBody>
        </p:sp>
        <p:sp>
          <p:nvSpPr>
            <p:cNvPr id="32" name="Freeform 62"/>
            <p:cNvSpPr/>
            <p:nvPr/>
          </p:nvSpPr>
          <p:spPr bwMode="auto">
            <a:xfrm>
              <a:off x="6424613" y="3087688"/>
              <a:ext cx="38100" cy="76200"/>
            </a:xfrm>
            <a:custGeom>
              <a:avLst/>
              <a:gdLst>
                <a:gd name="T0" fmla="*/ 12 w 12"/>
                <a:gd name="T1" fmla="*/ 12 h 24"/>
                <a:gd name="T2" fmla="*/ 0 w 12"/>
                <a:gd name="T3" fmla="*/ 0 h 24"/>
                <a:gd name="T4" fmla="*/ 0 w 12"/>
                <a:gd name="T5" fmla="*/ 8 h 24"/>
                <a:gd name="T6" fmla="*/ 4 w 12"/>
                <a:gd name="T7" fmla="*/ 12 h 24"/>
                <a:gd name="T8" fmla="*/ 0 w 12"/>
                <a:gd name="T9" fmla="*/ 16 h 24"/>
                <a:gd name="T10" fmla="*/ 0 w 12"/>
                <a:gd name="T11" fmla="*/ 24 h 24"/>
                <a:gd name="T12" fmla="*/ 12 w 12"/>
                <a:gd name="T13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24">
                  <a:moveTo>
                    <a:pt x="12" y="12"/>
                  </a:moveTo>
                  <a:cubicBezTo>
                    <a:pt x="12" y="5"/>
                    <a:pt x="7" y="0"/>
                    <a:pt x="0" y="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2" y="8"/>
                    <a:pt x="4" y="10"/>
                    <a:pt x="4" y="12"/>
                  </a:cubicBezTo>
                  <a:cubicBezTo>
                    <a:pt x="4" y="14"/>
                    <a:pt x="2" y="16"/>
                    <a:pt x="0" y="16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7" y="24"/>
                    <a:pt x="12" y="19"/>
                    <a:pt x="12" y="1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algn="ctr"/>
              <a:endParaRPr lang="zh-CN" altLang="en-US"/>
            </a:p>
          </p:txBody>
        </p:sp>
      </p:grpSp>
      <p:sp>
        <p:nvSpPr>
          <p:cNvPr id="33" name="文本框 32"/>
          <p:cNvSpPr txBox="1"/>
          <p:nvPr/>
        </p:nvSpPr>
        <p:spPr>
          <a:xfrm>
            <a:off x="1540326" y="2626804"/>
            <a:ext cx="2155374" cy="19411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  <a:latin typeface="锐字真言体免费商用" panose="02010600030101010101" pitchFamily="2" charset="-122"/>
                <a:ea typeface="锐字真言体免费商用" panose="02010600030101010101" pitchFamily="2" charset="-122"/>
              </a:rPr>
              <a:t>请输入标题</a:t>
            </a:r>
            <a:endParaRPr lang="en-US" altLang="zh-CN" sz="800" dirty="0">
              <a:solidFill>
                <a:schemeClr val="bg1"/>
              </a:solidFill>
              <a:latin typeface="锐字真言体免费商用" panose="02010600030101010101" pitchFamily="2" charset="-122"/>
              <a:ea typeface="锐字真言体免费商用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请输入需要的文本描述，请输入需要的文本描述，请输入需要的文本描述。</a:t>
            </a:r>
          </a:p>
        </p:txBody>
      </p:sp>
      <p:sp>
        <p:nvSpPr>
          <p:cNvPr id="34" name="文本框 33"/>
          <p:cNvSpPr txBox="1"/>
          <p:nvPr/>
        </p:nvSpPr>
        <p:spPr>
          <a:xfrm>
            <a:off x="5067532" y="2626804"/>
            <a:ext cx="2155374" cy="19411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  <a:latin typeface="锐字真言体免费商用" panose="02010600030101010101" pitchFamily="2" charset="-122"/>
                <a:ea typeface="锐字真言体免费商用" panose="02010600030101010101" pitchFamily="2" charset="-122"/>
              </a:rPr>
              <a:t>请输入标题</a:t>
            </a:r>
            <a:endParaRPr lang="en-US" altLang="zh-CN" sz="800" dirty="0">
              <a:solidFill>
                <a:schemeClr val="bg1"/>
              </a:solidFill>
              <a:latin typeface="锐字真言体免费商用" panose="02010600030101010101" pitchFamily="2" charset="-122"/>
              <a:ea typeface="锐字真言体免费商用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请输入需要的文本描述，请输入需要的文本描述，请输入需要的文本描述。</a:t>
            </a:r>
          </a:p>
        </p:txBody>
      </p:sp>
      <p:sp>
        <p:nvSpPr>
          <p:cNvPr id="35" name="文本框 34"/>
          <p:cNvSpPr txBox="1"/>
          <p:nvPr/>
        </p:nvSpPr>
        <p:spPr>
          <a:xfrm>
            <a:off x="8523629" y="2626804"/>
            <a:ext cx="2155374" cy="19411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  <a:latin typeface="锐字真言体免费商用" panose="02010600030101010101" pitchFamily="2" charset="-122"/>
                <a:ea typeface="锐字真言体免费商用" panose="02010600030101010101" pitchFamily="2" charset="-122"/>
              </a:rPr>
              <a:t>请输入标题</a:t>
            </a:r>
            <a:endParaRPr lang="en-US" altLang="zh-CN" sz="800" dirty="0">
              <a:solidFill>
                <a:schemeClr val="bg1"/>
              </a:solidFill>
              <a:latin typeface="锐字真言体免费商用" panose="02010600030101010101" pitchFamily="2" charset="-122"/>
              <a:ea typeface="锐字真言体免费商用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请输入需要的文本描述，请输入需要的文本描述，请输入需要的文本描述。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0" y="5553075"/>
            <a:ext cx="8579815" cy="472911"/>
            <a:chOff x="0" y="5553075"/>
            <a:chExt cx="8579815" cy="472911"/>
          </a:xfrm>
        </p:grpSpPr>
        <p:sp>
          <p:nvSpPr>
            <p:cNvPr id="2" name="箭头: 五边形 1"/>
            <p:cNvSpPr/>
            <p:nvPr/>
          </p:nvSpPr>
          <p:spPr>
            <a:xfrm>
              <a:off x="0" y="5553075"/>
              <a:ext cx="2912158" cy="455016"/>
            </a:xfrm>
            <a:prstGeom prst="homePlate">
              <a:avLst/>
            </a:prstGeom>
            <a:solidFill>
              <a:srgbClr val="4765A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箭头: V 形 2"/>
            <p:cNvSpPr/>
            <p:nvPr/>
          </p:nvSpPr>
          <p:spPr>
            <a:xfrm>
              <a:off x="2781139" y="5556413"/>
              <a:ext cx="554942" cy="469573"/>
            </a:xfrm>
            <a:prstGeom prst="chevron">
              <a:avLst/>
            </a:prstGeom>
            <a:solidFill>
              <a:srgbClr val="4765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9" name="箭头: V 形 38"/>
            <p:cNvSpPr/>
            <p:nvPr/>
          </p:nvSpPr>
          <p:spPr>
            <a:xfrm>
              <a:off x="3190714" y="5556413"/>
              <a:ext cx="2343311" cy="469573"/>
            </a:xfrm>
            <a:prstGeom prst="chevron">
              <a:avLst/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0" name="箭头: V 形 39"/>
            <p:cNvSpPr/>
            <p:nvPr/>
          </p:nvSpPr>
          <p:spPr>
            <a:xfrm>
              <a:off x="5403006" y="5556413"/>
              <a:ext cx="554942" cy="469573"/>
            </a:xfrm>
            <a:prstGeom prst="chevron">
              <a:avLst/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1" name="箭头: V 形 40"/>
            <p:cNvSpPr/>
            <p:nvPr/>
          </p:nvSpPr>
          <p:spPr>
            <a:xfrm>
              <a:off x="5812581" y="5556413"/>
              <a:ext cx="2343311" cy="469573"/>
            </a:xfrm>
            <a:prstGeom prst="chevron">
              <a:avLst/>
            </a:prstGeom>
            <a:solidFill>
              <a:srgbClr val="4765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2" name="箭头: V 形 41"/>
            <p:cNvSpPr/>
            <p:nvPr/>
          </p:nvSpPr>
          <p:spPr>
            <a:xfrm>
              <a:off x="8024873" y="5556413"/>
              <a:ext cx="554942" cy="469573"/>
            </a:xfrm>
            <a:prstGeom prst="chevron">
              <a:avLst/>
            </a:prstGeom>
            <a:solidFill>
              <a:srgbClr val="4765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3973">
        <p14:gallery dir="l"/>
      </p:transition>
    </mc:Choice>
    <mc:Fallback xmlns="">
      <p:transition spd="slow" advTm="397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000"/>
                            </p:stCondLst>
                            <p:childTnLst>
                              <p:par>
                                <p:cTn id="4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2" grpId="0" animBg="1"/>
      <p:bldP spid="13" grpId="0" animBg="1"/>
      <p:bldP spid="14" grpId="0" animBg="1"/>
      <p:bldP spid="33" grpId="0"/>
      <p:bldP spid="34" grpId="0"/>
      <p:bldP spid="3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图片 11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55" r="1751" b="67444"/>
          <a:stretch>
            <a:fillRect/>
          </a:stretch>
        </p:blipFill>
        <p:spPr>
          <a:xfrm>
            <a:off x="2912158" y="21625"/>
            <a:ext cx="9456308" cy="381001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4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6771"/>
          <a:stretch>
            <a:fillRect/>
          </a:stretch>
        </p:blipFill>
        <p:spPr>
          <a:xfrm>
            <a:off x="336716" y="175360"/>
            <a:ext cx="800967" cy="772017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137683" y="301046"/>
            <a:ext cx="37532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chemeClr val="bg1"/>
                </a:solidFill>
                <a:latin typeface="锐字真言体免费商用" panose="02010600030101010101" pitchFamily="2" charset="-122"/>
                <a:ea typeface="锐字真言体免费商用" panose="02010600030101010101" pitchFamily="2" charset="-122"/>
              </a:rPr>
              <a:t>未来发展规划</a:t>
            </a:r>
          </a:p>
        </p:txBody>
      </p:sp>
      <p:grpSp>
        <p:nvGrpSpPr>
          <p:cNvPr id="21" name="组合 20"/>
          <p:cNvGrpSpPr/>
          <p:nvPr/>
        </p:nvGrpSpPr>
        <p:grpSpPr>
          <a:xfrm rot="1356806">
            <a:off x="1730535" y="1579701"/>
            <a:ext cx="1224000" cy="1224000"/>
            <a:chOff x="4429596" y="1827684"/>
            <a:chExt cx="3777835" cy="3744416"/>
          </a:xfrm>
        </p:grpSpPr>
        <p:sp>
          <p:nvSpPr>
            <p:cNvPr id="22" name="椭圆 21"/>
            <p:cNvSpPr/>
            <p:nvPr/>
          </p:nvSpPr>
          <p:spPr>
            <a:xfrm>
              <a:off x="4429596" y="1827684"/>
              <a:ext cx="3744416" cy="3744416"/>
            </a:xfrm>
            <a:prstGeom prst="ellipse">
              <a:avLst/>
            </a:prstGeom>
            <a:noFill/>
            <a:ln w="952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7282296" y="2089349"/>
              <a:ext cx="72008" cy="72008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4629717" y="4584520"/>
              <a:ext cx="72008" cy="72008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5" name="椭圆 24"/>
            <p:cNvSpPr/>
            <p:nvPr/>
          </p:nvSpPr>
          <p:spPr>
            <a:xfrm>
              <a:off x="8060387" y="3987924"/>
              <a:ext cx="147044" cy="14704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>
              <a:off x="4695059" y="2547764"/>
              <a:ext cx="147044" cy="14704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椭圆 26"/>
            <p:cNvSpPr/>
            <p:nvPr/>
          </p:nvSpPr>
          <p:spPr>
            <a:xfrm>
              <a:off x="5112838" y="5140052"/>
              <a:ext cx="147044" cy="14704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pic>
        <p:nvPicPr>
          <p:cNvPr id="36" name="图片 35"/>
          <p:cNvPicPr>
            <a:picLocks noChangeAspect="1"/>
          </p:cNvPicPr>
          <p:nvPr/>
        </p:nvPicPr>
        <p:blipFill rotWithShape="1">
          <a:blip r:embed="rId6" cstate="print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771"/>
          <a:stretch>
            <a:fillRect/>
          </a:stretch>
        </p:blipFill>
        <p:spPr>
          <a:xfrm>
            <a:off x="1854179" y="1671740"/>
            <a:ext cx="1045801" cy="1008000"/>
          </a:xfrm>
          <a:prstGeom prst="rect">
            <a:avLst/>
          </a:prstGeom>
        </p:spPr>
      </p:pic>
      <p:sp>
        <p:nvSpPr>
          <p:cNvPr id="47" name="椭圆 46"/>
          <p:cNvSpPr/>
          <p:nvPr/>
        </p:nvSpPr>
        <p:spPr>
          <a:xfrm>
            <a:off x="1959002" y="1815705"/>
            <a:ext cx="756000" cy="756000"/>
          </a:xfrm>
          <a:prstGeom prst="ellipse">
            <a:avLst/>
          </a:prstGeom>
          <a:solidFill>
            <a:schemeClr val="bg1">
              <a:alpha val="3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Agency FB" panose="020B0503020202020204" pitchFamily="34" charset="0"/>
                <a:ea typeface="锐字真言体免费商用" panose="02010600030101010101" pitchFamily="2" charset="-122"/>
              </a:rPr>
              <a:t>标题</a:t>
            </a:r>
          </a:p>
        </p:txBody>
      </p:sp>
      <p:grpSp>
        <p:nvGrpSpPr>
          <p:cNvPr id="50" name="组合 49"/>
          <p:cNvGrpSpPr/>
          <p:nvPr/>
        </p:nvGrpSpPr>
        <p:grpSpPr>
          <a:xfrm rot="1356806">
            <a:off x="3956359" y="1532869"/>
            <a:ext cx="1224000" cy="1224000"/>
            <a:chOff x="4429596" y="1827684"/>
            <a:chExt cx="3777835" cy="3744416"/>
          </a:xfrm>
        </p:grpSpPr>
        <p:sp>
          <p:nvSpPr>
            <p:cNvPr id="51" name="椭圆 50"/>
            <p:cNvSpPr/>
            <p:nvPr/>
          </p:nvSpPr>
          <p:spPr>
            <a:xfrm>
              <a:off x="4429596" y="1827684"/>
              <a:ext cx="3744416" cy="3744416"/>
            </a:xfrm>
            <a:prstGeom prst="ellipse">
              <a:avLst/>
            </a:prstGeom>
            <a:noFill/>
            <a:ln w="952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椭圆 51"/>
            <p:cNvSpPr/>
            <p:nvPr/>
          </p:nvSpPr>
          <p:spPr>
            <a:xfrm>
              <a:off x="7282296" y="2089349"/>
              <a:ext cx="72008" cy="72008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椭圆 52"/>
            <p:cNvSpPr/>
            <p:nvPr/>
          </p:nvSpPr>
          <p:spPr>
            <a:xfrm>
              <a:off x="4629717" y="4584520"/>
              <a:ext cx="72008" cy="72008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4" name="椭圆 53"/>
            <p:cNvSpPr/>
            <p:nvPr/>
          </p:nvSpPr>
          <p:spPr>
            <a:xfrm>
              <a:off x="8060387" y="3987924"/>
              <a:ext cx="147044" cy="14704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椭圆 54"/>
            <p:cNvSpPr/>
            <p:nvPr/>
          </p:nvSpPr>
          <p:spPr>
            <a:xfrm>
              <a:off x="4695059" y="2547764"/>
              <a:ext cx="147044" cy="14704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椭圆 55"/>
            <p:cNvSpPr/>
            <p:nvPr/>
          </p:nvSpPr>
          <p:spPr>
            <a:xfrm>
              <a:off x="5112838" y="5140052"/>
              <a:ext cx="147044" cy="14704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pic>
        <p:nvPicPr>
          <p:cNvPr id="57" name="图片 56"/>
          <p:cNvPicPr>
            <a:picLocks noChangeAspect="1"/>
          </p:cNvPicPr>
          <p:nvPr/>
        </p:nvPicPr>
        <p:blipFill rotWithShape="1">
          <a:blip r:embed="rId6" cstate="print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771"/>
          <a:stretch>
            <a:fillRect/>
          </a:stretch>
        </p:blipFill>
        <p:spPr>
          <a:xfrm>
            <a:off x="4080003" y="1624908"/>
            <a:ext cx="1045801" cy="1008000"/>
          </a:xfrm>
          <a:prstGeom prst="rect">
            <a:avLst/>
          </a:prstGeom>
        </p:spPr>
      </p:pic>
      <p:sp>
        <p:nvSpPr>
          <p:cNvPr id="58" name="椭圆 57"/>
          <p:cNvSpPr/>
          <p:nvPr/>
        </p:nvSpPr>
        <p:spPr>
          <a:xfrm>
            <a:off x="4175301" y="1768873"/>
            <a:ext cx="756000" cy="756000"/>
          </a:xfrm>
          <a:prstGeom prst="ellipse">
            <a:avLst/>
          </a:prstGeom>
          <a:solidFill>
            <a:schemeClr val="bg1">
              <a:alpha val="3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Agency FB" panose="020B0503020202020204" pitchFamily="34" charset="0"/>
                <a:ea typeface="锐字真言体免费商用" panose="02010600030101010101" pitchFamily="2" charset="-122"/>
              </a:rPr>
              <a:t>标题</a:t>
            </a:r>
          </a:p>
        </p:txBody>
      </p:sp>
      <p:grpSp>
        <p:nvGrpSpPr>
          <p:cNvPr id="59" name="组合 58"/>
          <p:cNvGrpSpPr/>
          <p:nvPr/>
        </p:nvGrpSpPr>
        <p:grpSpPr>
          <a:xfrm rot="1356806">
            <a:off x="6315413" y="1528706"/>
            <a:ext cx="1224000" cy="1224000"/>
            <a:chOff x="4429596" y="1827684"/>
            <a:chExt cx="3777835" cy="3744416"/>
          </a:xfrm>
        </p:grpSpPr>
        <p:sp>
          <p:nvSpPr>
            <p:cNvPr id="60" name="椭圆 59"/>
            <p:cNvSpPr/>
            <p:nvPr/>
          </p:nvSpPr>
          <p:spPr>
            <a:xfrm>
              <a:off x="4429596" y="1827684"/>
              <a:ext cx="3744416" cy="3744416"/>
            </a:xfrm>
            <a:prstGeom prst="ellipse">
              <a:avLst/>
            </a:prstGeom>
            <a:noFill/>
            <a:ln w="952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椭圆 60"/>
            <p:cNvSpPr/>
            <p:nvPr/>
          </p:nvSpPr>
          <p:spPr>
            <a:xfrm>
              <a:off x="7282296" y="2089349"/>
              <a:ext cx="72008" cy="72008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椭圆 61"/>
            <p:cNvSpPr/>
            <p:nvPr/>
          </p:nvSpPr>
          <p:spPr>
            <a:xfrm>
              <a:off x="4629717" y="4584520"/>
              <a:ext cx="72008" cy="72008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3" name="椭圆 62"/>
            <p:cNvSpPr/>
            <p:nvPr/>
          </p:nvSpPr>
          <p:spPr>
            <a:xfrm>
              <a:off x="8060387" y="3987924"/>
              <a:ext cx="147044" cy="14704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椭圆 63"/>
            <p:cNvSpPr/>
            <p:nvPr/>
          </p:nvSpPr>
          <p:spPr>
            <a:xfrm>
              <a:off x="4695059" y="2547764"/>
              <a:ext cx="147044" cy="14704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椭圆 64"/>
            <p:cNvSpPr/>
            <p:nvPr/>
          </p:nvSpPr>
          <p:spPr>
            <a:xfrm>
              <a:off x="5112838" y="5140052"/>
              <a:ext cx="147044" cy="14704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pic>
        <p:nvPicPr>
          <p:cNvPr id="66" name="图片 65"/>
          <p:cNvPicPr>
            <a:picLocks noChangeAspect="1"/>
          </p:cNvPicPr>
          <p:nvPr/>
        </p:nvPicPr>
        <p:blipFill rotWithShape="1">
          <a:blip r:embed="rId6" cstate="print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771"/>
          <a:stretch>
            <a:fillRect/>
          </a:stretch>
        </p:blipFill>
        <p:spPr>
          <a:xfrm>
            <a:off x="6439057" y="1620745"/>
            <a:ext cx="1045801" cy="1008000"/>
          </a:xfrm>
          <a:prstGeom prst="rect">
            <a:avLst/>
          </a:prstGeom>
        </p:spPr>
      </p:pic>
      <p:sp>
        <p:nvSpPr>
          <p:cNvPr id="67" name="椭圆 66"/>
          <p:cNvSpPr/>
          <p:nvPr/>
        </p:nvSpPr>
        <p:spPr>
          <a:xfrm>
            <a:off x="6543880" y="1774235"/>
            <a:ext cx="756000" cy="756000"/>
          </a:xfrm>
          <a:prstGeom prst="ellipse">
            <a:avLst/>
          </a:prstGeom>
          <a:solidFill>
            <a:schemeClr val="bg1">
              <a:alpha val="3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Agency FB" panose="020B0503020202020204" pitchFamily="34" charset="0"/>
                <a:ea typeface="锐字真言体免费商用" panose="02010600030101010101" pitchFamily="2" charset="-122"/>
              </a:rPr>
              <a:t>标题</a:t>
            </a:r>
          </a:p>
        </p:txBody>
      </p:sp>
      <p:grpSp>
        <p:nvGrpSpPr>
          <p:cNvPr id="77" name="组合 76"/>
          <p:cNvGrpSpPr/>
          <p:nvPr/>
        </p:nvGrpSpPr>
        <p:grpSpPr>
          <a:xfrm rot="1356806">
            <a:off x="8708152" y="1514926"/>
            <a:ext cx="1224000" cy="1224000"/>
            <a:chOff x="4429596" y="1827684"/>
            <a:chExt cx="3777835" cy="3744416"/>
          </a:xfrm>
        </p:grpSpPr>
        <p:sp>
          <p:nvSpPr>
            <p:cNvPr id="78" name="椭圆 77"/>
            <p:cNvSpPr/>
            <p:nvPr/>
          </p:nvSpPr>
          <p:spPr>
            <a:xfrm>
              <a:off x="4429596" y="1827684"/>
              <a:ext cx="3744416" cy="3744416"/>
            </a:xfrm>
            <a:prstGeom prst="ellipse">
              <a:avLst/>
            </a:prstGeom>
            <a:noFill/>
            <a:ln w="952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椭圆 78"/>
            <p:cNvSpPr/>
            <p:nvPr/>
          </p:nvSpPr>
          <p:spPr>
            <a:xfrm>
              <a:off x="7282296" y="2089349"/>
              <a:ext cx="72008" cy="72008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" name="椭圆 79"/>
            <p:cNvSpPr/>
            <p:nvPr/>
          </p:nvSpPr>
          <p:spPr>
            <a:xfrm>
              <a:off x="4629717" y="4584520"/>
              <a:ext cx="72008" cy="72008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1" name="椭圆 80"/>
            <p:cNvSpPr/>
            <p:nvPr/>
          </p:nvSpPr>
          <p:spPr>
            <a:xfrm>
              <a:off x="8060387" y="3987924"/>
              <a:ext cx="147044" cy="14704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椭圆 81"/>
            <p:cNvSpPr/>
            <p:nvPr/>
          </p:nvSpPr>
          <p:spPr>
            <a:xfrm>
              <a:off x="4695059" y="2547764"/>
              <a:ext cx="147044" cy="14704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" name="椭圆 82"/>
            <p:cNvSpPr/>
            <p:nvPr/>
          </p:nvSpPr>
          <p:spPr>
            <a:xfrm>
              <a:off x="5112838" y="5140052"/>
              <a:ext cx="147044" cy="14704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pic>
        <p:nvPicPr>
          <p:cNvPr id="84" name="图片 83"/>
          <p:cNvPicPr>
            <a:picLocks noChangeAspect="1"/>
          </p:cNvPicPr>
          <p:nvPr/>
        </p:nvPicPr>
        <p:blipFill rotWithShape="1">
          <a:blip r:embed="rId6" cstate="print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771"/>
          <a:stretch>
            <a:fillRect/>
          </a:stretch>
        </p:blipFill>
        <p:spPr>
          <a:xfrm>
            <a:off x="8831796" y="1606965"/>
            <a:ext cx="1045801" cy="1008000"/>
          </a:xfrm>
          <a:prstGeom prst="rect">
            <a:avLst/>
          </a:prstGeom>
        </p:spPr>
      </p:pic>
      <p:sp>
        <p:nvSpPr>
          <p:cNvPr id="85" name="椭圆 84"/>
          <p:cNvSpPr/>
          <p:nvPr/>
        </p:nvSpPr>
        <p:spPr>
          <a:xfrm>
            <a:off x="8936619" y="1760455"/>
            <a:ext cx="756000" cy="756000"/>
          </a:xfrm>
          <a:prstGeom prst="ellipse">
            <a:avLst/>
          </a:prstGeom>
          <a:solidFill>
            <a:schemeClr val="bg1">
              <a:alpha val="3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Agency FB" panose="020B0503020202020204" pitchFamily="34" charset="0"/>
                <a:ea typeface="锐字真言体免费商用" panose="02010600030101010101" pitchFamily="2" charset="-122"/>
              </a:rPr>
              <a:t>标题</a:t>
            </a:r>
          </a:p>
        </p:txBody>
      </p:sp>
      <p:sp>
        <p:nvSpPr>
          <p:cNvPr id="95" name="文本框 94"/>
          <p:cNvSpPr txBox="1"/>
          <p:nvPr/>
        </p:nvSpPr>
        <p:spPr>
          <a:xfrm>
            <a:off x="1525056" y="5164913"/>
            <a:ext cx="1815067" cy="873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请输入需要的文本描述。</a:t>
            </a:r>
          </a:p>
        </p:txBody>
      </p:sp>
      <p:sp>
        <p:nvSpPr>
          <p:cNvPr id="97" name="文本框 96"/>
          <p:cNvSpPr txBox="1"/>
          <p:nvPr/>
        </p:nvSpPr>
        <p:spPr>
          <a:xfrm>
            <a:off x="3768088" y="5164913"/>
            <a:ext cx="1815067" cy="873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请输入需要的文本描述。</a:t>
            </a:r>
          </a:p>
        </p:txBody>
      </p:sp>
      <p:sp>
        <p:nvSpPr>
          <p:cNvPr id="98" name="文本框 97"/>
          <p:cNvSpPr txBox="1"/>
          <p:nvPr/>
        </p:nvSpPr>
        <p:spPr>
          <a:xfrm>
            <a:off x="6050833" y="5168522"/>
            <a:ext cx="1815067" cy="873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请输入需要的文本描述。</a:t>
            </a:r>
          </a:p>
        </p:txBody>
      </p:sp>
      <p:sp>
        <p:nvSpPr>
          <p:cNvPr id="99" name="文本框 98"/>
          <p:cNvSpPr txBox="1"/>
          <p:nvPr/>
        </p:nvSpPr>
        <p:spPr>
          <a:xfrm>
            <a:off x="8532936" y="5164913"/>
            <a:ext cx="1815067" cy="873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请输入需要的文本描述。</a:t>
            </a:r>
          </a:p>
        </p:txBody>
      </p:sp>
      <p:grpSp>
        <p:nvGrpSpPr>
          <p:cNvPr id="117" name="组合 116"/>
          <p:cNvGrpSpPr/>
          <p:nvPr/>
        </p:nvGrpSpPr>
        <p:grpSpPr>
          <a:xfrm>
            <a:off x="1649690" y="2876069"/>
            <a:ext cx="1412287" cy="2166742"/>
            <a:chOff x="1344884" y="2767209"/>
            <a:chExt cx="1412287" cy="2166742"/>
          </a:xfrm>
        </p:grpSpPr>
        <p:sp>
          <p:nvSpPr>
            <p:cNvPr id="2" name="等腰三角形 1"/>
            <p:cNvSpPr/>
            <p:nvPr/>
          </p:nvSpPr>
          <p:spPr>
            <a:xfrm>
              <a:off x="1344884" y="2767209"/>
              <a:ext cx="1412287" cy="2166742"/>
            </a:xfrm>
            <a:prstGeom prst="triangle">
              <a:avLst/>
            </a:prstGeom>
            <a:solidFill>
              <a:schemeClr val="accent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101" name="组合 100"/>
            <p:cNvGrpSpPr/>
            <p:nvPr/>
          </p:nvGrpSpPr>
          <p:grpSpPr>
            <a:xfrm>
              <a:off x="1812089" y="4400551"/>
              <a:ext cx="360000" cy="360000"/>
              <a:chOff x="4465638" y="2998788"/>
              <a:chExt cx="227013" cy="252413"/>
            </a:xfrm>
            <a:solidFill>
              <a:schemeClr val="bg1"/>
            </a:solidFill>
          </p:grpSpPr>
          <p:sp>
            <p:nvSpPr>
              <p:cNvPr id="102" name="Freeform 54"/>
              <p:cNvSpPr/>
              <p:nvPr/>
            </p:nvSpPr>
            <p:spPr bwMode="auto">
              <a:xfrm>
                <a:off x="4465638" y="2998788"/>
                <a:ext cx="227013" cy="152400"/>
              </a:xfrm>
              <a:custGeom>
                <a:avLst/>
                <a:gdLst>
                  <a:gd name="T0" fmla="*/ 64 w 72"/>
                  <a:gd name="T1" fmla="*/ 24 h 48"/>
                  <a:gd name="T2" fmla="*/ 64 w 72"/>
                  <a:gd name="T3" fmla="*/ 24 h 48"/>
                  <a:gd name="T4" fmla="*/ 36 w 72"/>
                  <a:gd name="T5" fmla="*/ 0 h 48"/>
                  <a:gd name="T6" fmla="*/ 8 w 72"/>
                  <a:gd name="T7" fmla="*/ 24 h 48"/>
                  <a:gd name="T8" fmla="*/ 8 w 72"/>
                  <a:gd name="T9" fmla="*/ 24 h 48"/>
                  <a:gd name="T10" fmla="*/ 0 w 72"/>
                  <a:gd name="T11" fmla="*/ 32 h 48"/>
                  <a:gd name="T12" fmla="*/ 0 w 72"/>
                  <a:gd name="T13" fmla="*/ 40 h 48"/>
                  <a:gd name="T14" fmla="*/ 8 w 72"/>
                  <a:gd name="T15" fmla="*/ 48 h 48"/>
                  <a:gd name="T16" fmla="*/ 16 w 72"/>
                  <a:gd name="T17" fmla="*/ 48 h 48"/>
                  <a:gd name="T18" fmla="*/ 16 w 72"/>
                  <a:gd name="T19" fmla="*/ 28 h 48"/>
                  <a:gd name="T20" fmla="*/ 36 w 72"/>
                  <a:gd name="T21" fmla="*/ 8 h 48"/>
                  <a:gd name="T22" fmla="*/ 56 w 72"/>
                  <a:gd name="T23" fmla="*/ 28 h 48"/>
                  <a:gd name="T24" fmla="*/ 56 w 72"/>
                  <a:gd name="T25" fmla="*/ 48 h 48"/>
                  <a:gd name="T26" fmla="*/ 64 w 72"/>
                  <a:gd name="T27" fmla="*/ 48 h 48"/>
                  <a:gd name="T28" fmla="*/ 72 w 72"/>
                  <a:gd name="T29" fmla="*/ 40 h 48"/>
                  <a:gd name="T30" fmla="*/ 72 w 72"/>
                  <a:gd name="T31" fmla="*/ 32 h 48"/>
                  <a:gd name="T32" fmla="*/ 64 w 72"/>
                  <a:gd name="T33" fmla="*/ 24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2" h="48">
                    <a:moveTo>
                      <a:pt x="64" y="24"/>
                    </a:moveTo>
                    <a:cubicBezTo>
                      <a:pt x="64" y="24"/>
                      <a:pt x="64" y="24"/>
                      <a:pt x="64" y="24"/>
                    </a:cubicBezTo>
                    <a:cubicBezTo>
                      <a:pt x="62" y="10"/>
                      <a:pt x="50" y="0"/>
                      <a:pt x="36" y="0"/>
                    </a:cubicBezTo>
                    <a:cubicBezTo>
                      <a:pt x="22" y="0"/>
                      <a:pt x="10" y="10"/>
                      <a:pt x="8" y="24"/>
                    </a:cubicBezTo>
                    <a:cubicBezTo>
                      <a:pt x="8" y="24"/>
                      <a:pt x="8" y="24"/>
                      <a:pt x="8" y="24"/>
                    </a:cubicBezTo>
                    <a:cubicBezTo>
                      <a:pt x="4" y="24"/>
                      <a:pt x="0" y="28"/>
                      <a:pt x="0" y="32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0" y="44"/>
                      <a:pt x="4" y="48"/>
                      <a:pt x="8" y="48"/>
                    </a:cubicBezTo>
                    <a:cubicBezTo>
                      <a:pt x="16" y="48"/>
                      <a:pt x="16" y="48"/>
                      <a:pt x="16" y="48"/>
                    </a:cubicBezTo>
                    <a:cubicBezTo>
                      <a:pt x="16" y="28"/>
                      <a:pt x="16" y="28"/>
                      <a:pt x="16" y="28"/>
                    </a:cubicBezTo>
                    <a:cubicBezTo>
                      <a:pt x="16" y="17"/>
                      <a:pt x="25" y="8"/>
                      <a:pt x="36" y="8"/>
                    </a:cubicBezTo>
                    <a:cubicBezTo>
                      <a:pt x="47" y="8"/>
                      <a:pt x="56" y="17"/>
                      <a:pt x="56" y="28"/>
                    </a:cubicBezTo>
                    <a:cubicBezTo>
                      <a:pt x="56" y="48"/>
                      <a:pt x="56" y="48"/>
                      <a:pt x="56" y="48"/>
                    </a:cubicBezTo>
                    <a:cubicBezTo>
                      <a:pt x="64" y="48"/>
                      <a:pt x="64" y="48"/>
                      <a:pt x="64" y="48"/>
                    </a:cubicBezTo>
                    <a:cubicBezTo>
                      <a:pt x="68" y="48"/>
                      <a:pt x="72" y="44"/>
                      <a:pt x="72" y="40"/>
                    </a:cubicBezTo>
                    <a:cubicBezTo>
                      <a:pt x="72" y="32"/>
                      <a:pt x="72" y="32"/>
                      <a:pt x="72" y="32"/>
                    </a:cubicBezTo>
                    <a:cubicBezTo>
                      <a:pt x="72" y="28"/>
                      <a:pt x="68" y="24"/>
                      <a:pt x="64" y="2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3" name="Oval 55"/>
              <p:cNvSpPr>
                <a:spLocks noChangeArrowheads="1"/>
              </p:cNvSpPr>
              <p:nvPr/>
            </p:nvSpPr>
            <p:spPr bwMode="auto">
              <a:xfrm>
                <a:off x="4529138" y="3049588"/>
                <a:ext cx="101600" cy="101600"/>
              </a:xfrm>
              <a:prstGeom prst="ellipse">
                <a:avLst/>
              </a:pr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04" name="Freeform 56"/>
              <p:cNvSpPr/>
              <p:nvPr/>
            </p:nvSpPr>
            <p:spPr bwMode="auto">
              <a:xfrm>
                <a:off x="4478338" y="3163888"/>
                <a:ext cx="201613" cy="87313"/>
              </a:xfrm>
              <a:custGeom>
                <a:avLst/>
                <a:gdLst>
                  <a:gd name="T0" fmla="*/ 32 w 64"/>
                  <a:gd name="T1" fmla="*/ 0 h 28"/>
                  <a:gd name="T2" fmla="*/ 0 w 64"/>
                  <a:gd name="T3" fmla="*/ 24 h 28"/>
                  <a:gd name="T4" fmla="*/ 0 w 64"/>
                  <a:gd name="T5" fmla="*/ 28 h 28"/>
                  <a:gd name="T6" fmla="*/ 64 w 64"/>
                  <a:gd name="T7" fmla="*/ 28 h 28"/>
                  <a:gd name="T8" fmla="*/ 64 w 64"/>
                  <a:gd name="T9" fmla="*/ 24 h 28"/>
                  <a:gd name="T10" fmla="*/ 32 w 64"/>
                  <a:gd name="T11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4" h="28">
                    <a:moveTo>
                      <a:pt x="32" y="0"/>
                    </a:moveTo>
                    <a:cubicBezTo>
                      <a:pt x="13" y="0"/>
                      <a:pt x="0" y="10"/>
                      <a:pt x="0" y="24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64" y="28"/>
                      <a:pt x="64" y="28"/>
                      <a:pt x="64" y="28"/>
                    </a:cubicBezTo>
                    <a:cubicBezTo>
                      <a:pt x="64" y="24"/>
                      <a:pt x="64" y="24"/>
                      <a:pt x="64" y="24"/>
                    </a:cubicBezTo>
                    <a:cubicBezTo>
                      <a:pt x="64" y="10"/>
                      <a:pt x="51" y="0"/>
                      <a:pt x="32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118" name="组合 117"/>
          <p:cNvGrpSpPr/>
          <p:nvPr/>
        </p:nvGrpSpPr>
        <p:grpSpPr>
          <a:xfrm>
            <a:off x="3909570" y="2876069"/>
            <a:ext cx="1412287" cy="2166742"/>
            <a:chOff x="3387044" y="2767209"/>
            <a:chExt cx="1412287" cy="2166742"/>
          </a:xfrm>
        </p:grpSpPr>
        <p:sp>
          <p:nvSpPr>
            <p:cNvPr id="10" name="等腰三角形 9"/>
            <p:cNvSpPr/>
            <p:nvPr/>
          </p:nvSpPr>
          <p:spPr>
            <a:xfrm>
              <a:off x="3387044" y="2767209"/>
              <a:ext cx="1412287" cy="2166742"/>
            </a:xfrm>
            <a:prstGeom prst="triangle">
              <a:avLst/>
            </a:prstGeom>
            <a:solidFill>
              <a:srgbClr val="7B829D">
                <a:alpha val="4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105" name="组合 104"/>
            <p:cNvGrpSpPr/>
            <p:nvPr/>
          </p:nvGrpSpPr>
          <p:grpSpPr>
            <a:xfrm>
              <a:off x="3896237" y="4449335"/>
              <a:ext cx="402508" cy="337099"/>
              <a:chOff x="3240088" y="3606801"/>
              <a:chExt cx="252413" cy="252412"/>
            </a:xfrm>
            <a:solidFill>
              <a:schemeClr val="bg1"/>
            </a:solidFill>
          </p:grpSpPr>
          <p:sp>
            <p:nvSpPr>
              <p:cNvPr id="106" name="Freeform 84"/>
              <p:cNvSpPr/>
              <p:nvPr/>
            </p:nvSpPr>
            <p:spPr bwMode="auto">
              <a:xfrm>
                <a:off x="3354388" y="3770313"/>
                <a:ext cx="61913" cy="88900"/>
              </a:xfrm>
              <a:custGeom>
                <a:avLst/>
                <a:gdLst>
                  <a:gd name="T0" fmla="*/ 12 w 20"/>
                  <a:gd name="T1" fmla="*/ 18 h 28"/>
                  <a:gd name="T2" fmla="*/ 10 w 20"/>
                  <a:gd name="T3" fmla="*/ 20 h 28"/>
                  <a:gd name="T4" fmla="*/ 8 w 20"/>
                  <a:gd name="T5" fmla="*/ 18 h 28"/>
                  <a:gd name="T6" fmla="*/ 8 w 20"/>
                  <a:gd name="T7" fmla="*/ 0 h 28"/>
                  <a:gd name="T8" fmla="*/ 0 w 20"/>
                  <a:gd name="T9" fmla="*/ 0 h 28"/>
                  <a:gd name="T10" fmla="*/ 0 w 20"/>
                  <a:gd name="T11" fmla="*/ 18 h 28"/>
                  <a:gd name="T12" fmla="*/ 10 w 20"/>
                  <a:gd name="T13" fmla="*/ 28 h 28"/>
                  <a:gd name="T14" fmla="*/ 20 w 20"/>
                  <a:gd name="T15" fmla="*/ 18 h 28"/>
                  <a:gd name="T16" fmla="*/ 20 w 20"/>
                  <a:gd name="T17" fmla="*/ 16 h 28"/>
                  <a:gd name="T18" fmla="*/ 12 w 20"/>
                  <a:gd name="T19" fmla="*/ 16 h 28"/>
                  <a:gd name="T20" fmla="*/ 12 w 20"/>
                  <a:gd name="T21" fmla="*/ 1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0" h="28">
                    <a:moveTo>
                      <a:pt x="12" y="18"/>
                    </a:moveTo>
                    <a:cubicBezTo>
                      <a:pt x="12" y="19"/>
                      <a:pt x="11" y="20"/>
                      <a:pt x="10" y="20"/>
                    </a:cubicBezTo>
                    <a:cubicBezTo>
                      <a:pt x="9" y="20"/>
                      <a:pt x="8" y="19"/>
                      <a:pt x="8" y="18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24"/>
                      <a:pt x="5" y="28"/>
                      <a:pt x="10" y="28"/>
                    </a:cubicBezTo>
                    <a:cubicBezTo>
                      <a:pt x="16" y="28"/>
                      <a:pt x="20" y="24"/>
                      <a:pt x="20" y="18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12" y="16"/>
                      <a:pt x="12" y="16"/>
                      <a:pt x="12" y="16"/>
                    </a:cubicBezTo>
                    <a:lnTo>
                      <a:pt x="12" y="1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7" name="Freeform 85"/>
              <p:cNvSpPr/>
              <p:nvPr/>
            </p:nvSpPr>
            <p:spPr bwMode="auto">
              <a:xfrm>
                <a:off x="3240088" y="3606801"/>
                <a:ext cx="252413" cy="150813"/>
              </a:xfrm>
              <a:custGeom>
                <a:avLst/>
                <a:gdLst>
                  <a:gd name="T0" fmla="*/ 44 w 80"/>
                  <a:gd name="T1" fmla="*/ 8 h 48"/>
                  <a:gd name="T2" fmla="*/ 44 w 80"/>
                  <a:gd name="T3" fmla="*/ 4 h 48"/>
                  <a:gd name="T4" fmla="*/ 40 w 80"/>
                  <a:gd name="T5" fmla="*/ 0 h 48"/>
                  <a:gd name="T6" fmla="*/ 36 w 80"/>
                  <a:gd name="T7" fmla="*/ 4 h 48"/>
                  <a:gd name="T8" fmla="*/ 36 w 80"/>
                  <a:gd name="T9" fmla="*/ 8 h 48"/>
                  <a:gd name="T10" fmla="*/ 0 w 80"/>
                  <a:gd name="T11" fmla="*/ 48 h 48"/>
                  <a:gd name="T12" fmla="*/ 20 w 80"/>
                  <a:gd name="T13" fmla="*/ 40 h 48"/>
                  <a:gd name="T14" fmla="*/ 40 w 80"/>
                  <a:gd name="T15" fmla="*/ 48 h 48"/>
                  <a:gd name="T16" fmla="*/ 60 w 80"/>
                  <a:gd name="T17" fmla="*/ 40 h 48"/>
                  <a:gd name="T18" fmla="*/ 80 w 80"/>
                  <a:gd name="T19" fmla="*/ 48 h 48"/>
                  <a:gd name="T20" fmla="*/ 44 w 80"/>
                  <a:gd name="T21" fmla="*/ 8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" h="48">
                    <a:moveTo>
                      <a:pt x="44" y="8"/>
                    </a:moveTo>
                    <a:cubicBezTo>
                      <a:pt x="44" y="4"/>
                      <a:pt x="44" y="4"/>
                      <a:pt x="44" y="4"/>
                    </a:cubicBezTo>
                    <a:cubicBezTo>
                      <a:pt x="44" y="2"/>
                      <a:pt x="42" y="0"/>
                      <a:pt x="40" y="0"/>
                    </a:cubicBezTo>
                    <a:cubicBezTo>
                      <a:pt x="38" y="0"/>
                      <a:pt x="36" y="2"/>
                      <a:pt x="36" y="4"/>
                    </a:cubicBezTo>
                    <a:cubicBezTo>
                      <a:pt x="36" y="8"/>
                      <a:pt x="36" y="8"/>
                      <a:pt x="36" y="8"/>
                    </a:cubicBezTo>
                    <a:cubicBezTo>
                      <a:pt x="16" y="10"/>
                      <a:pt x="0" y="27"/>
                      <a:pt x="0" y="48"/>
                    </a:cubicBezTo>
                    <a:cubicBezTo>
                      <a:pt x="5" y="43"/>
                      <a:pt x="12" y="40"/>
                      <a:pt x="20" y="40"/>
                    </a:cubicBezTo>
                    <a:cubicBezTo>
                      <a:pt x="28" y="40"/>
                      <a:pt x="35" y="43"/>
                      <a:pt x="40" y="48"/>
                    </a:cubicBezTo>
                    <a:cubicBezTo>
                      <a:pt x="45" y="43"/>
                      <a:pt x="52" y="40"/>
                      <a:pt x="60" y="40"/>
                    </a:cubicBezTo>
                    <a:cubicBezTo>
                      <a:pt x="68" y="40"/>
                      <a:pt x="75" y="43"/>
                      <a:pt x="80" y="48"/>
                    </a:cubicBezTo>
                    <a:cubicBezTo>
                      <a:pt x="80" y="27"/>
                      <a:pt x="64" y="10"/>
                      <a:pt x="44" y="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119" name="组合 118"/>
          <p:cNvGrpSpPr/>
          <p:nvPr/>
        </p:nvGrpSpPr>
        <p:grpSpPr>
          <a:xfrm>
            <a:off x="6232114" y="2876069"/>
            <a:ext cx="1412287" cy="2166742"/>
            <a:chOff x="5448326" y="2767209"/>
            <a:chExt cx="1412287" cy="2166742"/>
          </a:xfrm>
        </p:grpSpPr>
        <p:sp>
          <p:nvSpPr>
            <p:cNvPr id="11" name="等腰三角形 10"/>
            <p:cNvSpPr/>
            <p:nvPr/>
          </p:nvSpPr>
          <p:spPr>
            <a:xfrm>
              <a:off x="5448326" y="2767209"/>
              <a:ext cx="1412287" cy="2166742"/>
            </a:xfrm>
            <a:prstGeom prst="triangle">
              <a:avLst/>
            </a:prstGeom>
            <a:solidFill>
              <a:schemeClr val="accent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108" name="组合 107"/>
            <p:cNvGrpSpPr/>
            <p:nvPr/>
          </p:nvGrpSpPr>
          <p:grpSpPr>
            <a:xfrm>
              <a:off x="5941142" y="4449335"/>
              <a:ext cx="402508" cy="337099"/>
              <a:chOff x="6273801" y="3011488"/>
              <a:chExt cx="239712" cy="227013"/>
            </a:xfrm>
            <a:solidFill>
              <a:schemeClr val="bg1"/>
            </a:solidFill>
          </p:grpSpPr>
          <p:sp>
            <p:nvSpPr>
              <p:cNvPr id="109" name="Freeform 60"/>
              <p:cNvSpPr/>
              <p:nvPr/>
            </p:nvSpPr>
            <p:spPr bwMode="auto">
              <a:xfrm>
                <a:off x="6273801" y="3011488"/>
                <a:ext cx="125413" cy="227013"/>
              </a:xfrm>
              <a:custGeom>
                <a:avLst/>
                <a:gdLst>
                  <a:gd name="T0" fmla="*/ 38 w 40"/>
                  <a:gd name="T1" fmla="*/ 0 h 72"/>
                  <a:gd name="T2" fmla="*/ 33 w 40"/>
                  <a:gd name="T3" fmla="*/ 1 h 72"/>
                  <a:gd name="T4" fmla="*/ 16 w 40"/>
                  <a:gd name="T5" fmla="*/ 20 h 72"/>
                  <a:gd name="T6" fmla="*/ 4 w 40"/>
                  <a:gd name="T7" fmla="*/ 20 h 72"/>
                  <a:gd name="T8" fmla="*/ 0 w 40"/>
                  <a:gd name="T9" fmla="*/ 24 h 72"/>
                  <a:gd name="T10" fmla="*/ 0 w 40"/>
                  <a:gd name="T11" fmla="*/ 48 h 72"/>
                  <a:gd name="T12" fmla="*/ 4 w 40"/>
                  <a:gd name="T13" fmla="*/ 52 h 72"/>
                  <a:gd name="T14" fmla="*/ 16 w 40"/>
                  <a:gd name="T15" fmla="*/ 52 h 72"/>
                  <a:gd name="T16" fmla="*/ 33 w 40"/>
                  <a:gd name="T17" fmla="*/ 71 h 72"/>
                  <a:gd name="T18" fmla="*/ 38 w 40"/>
                  <a:gd name="T19" fmla="*/ 72 h 72"/>
                  <a:gd name="T20" fmla="*/ 40 w 40"/>
                  <a:gd name="T21" fmla="*/ 68 h 72"/>
                  <a:gd name="T22" fmla="*/ 40 w 40"/>
                  <a:gd name="T23" fmla="*/ 4 h 72"/>
                  <a:gd name="T24" fmla="*/ 38 w 40"/>
                  <a:gd name="T25" fmla="*/ 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0" h="72">
                    <a:moveTo>
                      <a:pt x="38" y="0"/>
                    </a:moveTo>
                    <a:cubicBezTo>
                      <a:pt x="36" y="0"/>
                      <a:pt x="34" y="0"/>
                      <a:pt x="33" y="1"/>
                    </a:cubicBezTo>
                    <a:cubicBezTo>
                      <a:pt x="16" y="20"/>
                      <a:pt x="16" y="20"/>
                      <a:pt x="16" y="20"/>
                    </a:cubicBezTo>
                    <a:cubicBezTo>
                      <a:pt x="4" y="20"/>
                      <a:pt x="4" y="20"/>
                      <a:pt x="4" y="20"/>
                    </a:cubicBezTo>
                    <a:cubicBezTo>
                      <a:pt x="2" y="20"/>
                      <a:pt x="0" y="22"/>
                      <a:pt x="0" y="24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0" y="50"/>
                      <a:pt x="2" y="52"/>
                      <a:pt x="4" y="52"/>
                    </a:cubicBezTo>
                    <a:cubicBezTo>
                      <a:pt x="16" y="52"/>
                      <a:pt x="16" y="52"/>
                      <a:pt x="16" y="52"/>
                    </a:cubicBezTo>
                    <a:cubicBezTo>
                      <a:pt x="33" y="71"/>
                      <a:pt x="33" y="71"/>
                      <a:pt x="33" y="71"/>
                    </a:cubicBezTo>
                    <a:cubicBezTo>
                      <a:pt x="34" y="72"/>
                      <a:pt x="36" y="72"/>
                      <a:pt x="38" y="72"/>
                    </a:cubicBezTo>
                    <a:cubicBezTo>
                      <a:pt x="39" y="71"/>
                      <a:pt x="40" y="70"/>
                      <a:pt x="40" y="68"/>
                    </a:cubicBezTo>
                    <a:cubicBezTo>
                      <a:pt x="40" y="4"/>
                      <a:pt x="40" y="4"/>
                      <a:pt x="40" y="4"/>
                    </a:cubicBezTo>
                    <a:cubicBezTo>
                      <a:pt x="40" y="2"/>
                      <a:pt x="39" y="1"/>
                      <a:pt x="38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0" name="Freeform 61"/>
              <p:cNvSpPr/>
              <p:nvPr/>
            </p:nvSpPr>
            <p:spPr bwMode="auto">
              <a:xfrm>
                <a:off x="6424613" y="3036888"/>
                <a:ext cx="88900" cy="176213"/>
              </a:xfrm>
              <a:custGeom>
                <a:avLst/>
                <a:gdLst>
                  <a:gd name="T0" fmla="*/ 0 w 28"/>
                  <a:gd name="T1" fmla="*/ 0 h 56"/>
                  <a:gd name="T2" fmla="*/ 0 w 28"/>
                  <a:gd name="T3" fmla="*/ 8 h 56"/>
                  <a:gd name="T4" fmla="*/ 20 w 28"/>
                  <a:gd name="T5" fmla="*/ 28 h 56"/>
                  <a:gd name="T6" fmla="*/ 0 w 28"/>
                  <a:gd name="T7" fmla="*/ 48 h 56"/>
                  <a:gd name="T8" fmla="*/ 0 w 28"/>
                  <a:gd name="T9" fmla="*/ 56 h 56"/>
                  <a:gd name="T10" fmla="*/ 28 w 28"/>
                  <a:gd name="T11" fmla="*/ 28 h 56"/>
                  <a:gd name="T12" fmla="*/ 0 w 28"/>
                  <a:gd name="T13" fmla="*/ 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" h="56">
                    <a:moveTo>
                      <a:pt x="0" y="0"/>
                    </a:moveTo>
                    <a:cubicBezTo>
                      <a:pt x="0" y="8"/>
                      <a:pt x="0" y="8"/>
                      <a:pt x="0" y="8"/>
                    </a:cubicBezTo>
                    <a:cubicBezTo>
                      <a:pt x="11" y="8"/>
                      <a:pt x="20" y="17"/>
                      <a:pt x="20" y="28"/>
                    </a:cubicBezTo>
                    <a:cubicBezTo>
                      <a:pt x="20" y="39"/>
                      <a:pt x="11" y="48"/>
                      <a:pt x="0" y="48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15" y="56"/>
                      <a:pt x="28" y="43"/>
                      <a:pt x="28" y="28"/>
                    </a:cubicBezTo>
                    <a:cubicBezTo>
                      <a:pt x="28" y="13"/>
                      <a:pt x="15" y="0"/>
                      <a:pt x="0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1" name="Freeform 62"/>
              <p:cNvSpPr/>
              <p:nvPr/>
            </p:nvSpPr>
            <p:spPr bwMode="auto">
              <a:xfrm>
                <a:off x="6424613" y="3087688"/>
                <a:ext cx="38100" cy="76200"/>
              </a:xfrm>
              <a:custGeom>
                <a:avLst/>
                <a:gdLst>
                  <a:gd name="T0" fmla="*/ 12 w 12"/>
                  <a:gd name="T1" fmla="*/ 12 h 24"/>
                  <a:gd name="T2" fmla="*/ 0 w 12"/>
                  <a:gd name="T3" fmla="*/ 0 h 24"/>
                  <a:gd name="T4" fmla="*/ 0 w 12"/>
                  <a:gd name="T5" fmla="*/ 8 h 24"/>
                  <a:gd name="T6" fmla="*/ 4 w 12"/>
                  <a:gd name="T7" fmla="*/ 12 h 24"/>
                  <a:gd name="T8" fmla="*/ 0 w 12"/>
                  <a:gd name="T9" fmla="*/ 16 h 24"/>
                  <a:gd name="T10" fmla="*/ 0 w 12"/>
                  <a:gd name="T11" fmla="*/ 24 h 24"/>
                  <a:gd name="T12" fmla="*/ 12 w 12"/>
                  <a:gd name="T13" fmla="*/ 1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24">
                    <a:moveTo>
                      <a:pt x="12" y="12"/>
                    </a:moveTo>
                    <a:cubicBezTo>
                      <a:pt x="12" y="5"/>
                      <a:pt x="7" y="0"/>
                      <a:pt x="0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2" y="8"/>
                      <a:pt x="4" y="10"/>
                      <a:pt x="4" y="12"/>
                    </a:cubicBezTo>
                    <a:cubicBezTo>
                      <a:pt x="4" y="14"/>
                      <a:pt x="2" y="16"/>
                      <a:pt x="0" y="16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7" y="24"/>
                      <a:pt x="12" y="19"/>
                      <a:pt x="12" y="1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120" name="组合 119"/>
          <p:cNvGrpSpPr/>
          <p:nvPr/>
        </p:nvGrpSpPr>
        <p:grpSpPr>
          <a:xfrm>
            <a:off x="8692241" y="2876069"/>
            <a:ext cx="1412287" cy="2166742"/>
            <a:chOff x="7658078" y="2767209"/>
            <a:chExt cx="1412287" cy="2166742"/>
          </a:xfrm>
        </p:grpSpPr>
        <p:sp>
          <p:nvSpPr>
            <p:cNvPr id="12" name="等腰三角形 11"/>
            <p:cNvSpPr/>
            <p:nvPr/>
          </p:nvSpPr>
          <p:spPr>
            <a:xfrm>
              <a:off x="7658078" y="2767209"/>
              <a:ext cx="1412287" cy="2166742"/>
            </a:xfrm>
            <a:prstGeom prst="triangle">
              <a:avLst/>
            </a:prstGeom>
            <a:solidFill>
              <a:srgbClr val="7B829D">
                <a:alpha val="4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12" name="Freeform 102"/>
            <p:cNvSpPr>
              <a:spLocks noEditPoints="1"/>
            </p:cNvSpPr>
            <p:nvPr/>
          </p:nvSpPr>
          <p:spPr bwMode="auto">
            <a:xfrm>
              <a:off x="8177878" y="4462756"/>
              <a:ext cx="360000" cy="324000"/>
            </a:xfrm>
            <a:custGeom>
              <a:avLst/>
              <a:gdLst>
                <a:gd name="T0" fmla="*/ 72 w 80"/>
                <a:gd name="T1" fmla="*/ 12 h 76"/>
                <a:gd name="T2" fmla="*/ 72 w 80"/>
                <a:gd name="T3" fmla="*/ 8 h 76"/>
                <a:gd name="T4" fmla="*/ 64 w 80"/>
                <a:gd name="T5" fmla="*/ 8 h 76"/>
                <a:gd name="T6" fmla="*/ 64 w 80"/>
                <a:gd name="T7" fmla="*/ 12 h 76"/>
                <a:gd name="T8" fmla="*/ 56 w 80"/>
                <a:gd name="T9" fmla="*/ 12 h 76"/>
                <a:gd name="T10" fmla="*/ 56 w 80"/>
                <a:gd name="T11" fmla="*/ 4 h 76"/>
                <a:gd name="T12" fmla="*/ 52 w 80"/>
                <a:gd name="T13" fmla="*/ 0 h 76"/>
                <a:gd name="T14" fmla="*/ 28 w 80"/>
                <a:gd name="T15" fmla="*/ 0 h 76"/>
                <a:gd name="T16" fmla="*/ 24 w 80"/>
                <a:gd name="T17" fmla="*/ 4 h 76"/>
                <a:gd name="T18" fmla="*/ 24 w 80"/>
                <a:gd name="T19" fmla="*/ 12 h 76"/>
                <a:gd name="T20" fmla="*/ 16 w 80"/>
                <a:gd name="T21" fmla="*/ 12 h 76"/>
                <a:gd name="T22" fmla="*/ 16 w 80"/>
                <a:gd name="T23" fmla="*/ 8 h 76"/>
                <a:gd name="T24" fmla="*/ 8 w 80"/>
                <a:gd name="T25" fmla="*/ 8 h 76"/>
                <a:gd name="T26" fmla="*/ 8 w 80"/>
                <a:gd name="T27" fmla="*/ 12 h 76"/>
                <a:gd name="T28" fmla="*/ 0 w 80"/>
                <a:gd name="T29" fmla="*/ 20 h 76"/>
                <a:gd name="T30" fmla="*/ 0 w 80"/>
                <a:gd name="T31" fmla="*/ 68 h 76"/>
                <a:gd name="T32" fmla="*/ 8 w 80"/>
                <a:gd name="T33" fmla="*/ 76 h 76"/>
                <a:gd name="T34" fmla="*/ 72 w 80"/>
                <a:gd name="T35" fmla="*/ 76 h 76"/>
                <a:gd name="T36" fmla="*/ 80 w 80"/>
                <a:gd name="T37" fmla="*/ 68 h 76"/>
                <a:gd name="T38" fmla="*/ 80 w 80"/>
                <a:gd name="T39" fmla="*/ 20 h 76"/>
                <a:gd name="T40" fmla="*/ 72 w 80"/>
                <a:gd name="T41" fmla="*/ 12 h 76"/>
                <a:gd name="T42" fmla="*/ 32 w 80"/>
                <a:gd name="T43" fmla="*/ 8 h 76"/>
                <a:gd name="T44" fmla="*/ 48 w 80"/>
                <a:gd name="T45" fmla="*/ 8 h 76"/>
                <a:gd name="T46" fmla="*/ 48 w 80"/>
                <a:gd name="T47" fmla="*/ 12 h 76"/>
                <a:gd name="T48" fmla="*/ 32 w 80"/>
                <a:gd name="T49" fmla="*/ 12 h 76"/>
                <a:gd name="T50" fmla="*/ 32 w 80"/>
                <a:gd name="T51" fmla="*/ 8 h 76"/>
                <a:gd name="T52" fmla="*/ 52 w 80"/>
                <a:gd name="T53" fmla="*/ 36 h 76"/>
                <a:gd name="T54" fmla="*/ 38 w 80"/>
                <a:gd name="T55" fmla="*/ 36 h 76"/>
                <a:gd name="T56" fmla="*/ 36 w 80"/>
                <a:gd name="T57" fmla="*/ 38 h 76"/>
                <a:gd name="T58" fmla="*/ 38 w 80"/>
                <a:gd name="T59" fmla="*/ 40 h 76"/>
                <a:gd name="T60" fmla="*/ 42 w 80"/>
                <a:gd name="T61" fmla="*/ 40 h 76"/>
                <a:gd name="T62" fmla="*/ 52 w 80"/>
                <a:gd name="T63" fmla="*/ 50 h 76"/>
                <a:gd name="T64" fmla="*/ 44 w 80"/>
                <a:gd name="T65" fmla="*/ 60 h 76"/>
                <a:gd name="T66" fmla="*/ 44 w 80"/>
                <a:gd name="T67" fmla="*/ 64 h 76"/>
                <a:gd name="T68" fmla="*/ 36 w 80"/>
                <a:gd name="T69" fmla="*/ 64 h 76"/>
                <a:gd name="T70" fmla="*/ 36 w 80"/>
                <a:gd name="T71" fmla="*/ 60 h 76"/>
                <a:gd name="T72" fmla="*/ 28 w 80"/>
                <a:gd name="T73" fmla="*/ 60 h 76"/>
                <a:gd name="T74" fmla="*/ 28 w 80"/>
                <a:gd name="T75" fmla="*/ 52 h 76"/>
                <a:gd name="T76" fmla="*/ 42 w 80"/>
                <a:gd name="T77" fmla="*/ 52 h 76"/>
                <a:gd name="T78" fmla="*/ 44 w 80"/>
                <a:gd name="T79" fmla="*/ 50 h 76"/>
                <a:gd name="T80" fmla="*/ 42 w 80"/>
                <a:gd name="T81" fmla="*/ 48 h 76"/>
                <a:gd name="T82" fmla="*/ 38 w 80"/>
                <a:gd name="T83" fmla="*/ 48 h 76"/>
                <a:gd name="T84" fmla="*/ 28 w 80"/>
                <a:gd name="T85" fmla="*/ 38 h 76"/>
                <a:gd name="T86" fmla="*/ 36 w 80"/>
                <a:gd name="T87" fmla="*/ 28 h 76"/>
                <a:gd name="T88" fmla="*/ 36 w 80"/>
                <a:gd name="T89" fmla="*/ 24 h 76"/>
                <a:gd name="T90" fmla="*/ 44 w 80"/>
                <a:gd name="T91" fmla="*/ 24 h 76"/>
                <a:gd name="T92" fmla="*/ 44 w 80"/>
                <a:gd name="T93" fmla="*/ 28 h 76"/>
                <a:gd name="T94" fmla="*/ 52 w 80"/>
                <a:gd name="T95" fmla="*/ 28 h 76"/>
                <a:gd name="T96" fmla="*/ 52 w 80"/>
                <a:gd name="T97" fmla="*/ 3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80" h="76">
                  <a:moveTo>
                    <a:pt x="72" y="12"/>
                  </a:moveTo>
                  <a:cubicBezTo>
                    <a:pt x="72" y="8"/>
                    <a:pt x="72" y="8"/>
                    <a:pt x="72" y="8"/>
                  </a:cubicBezTo>
                  <a:cubicBezTo>
                    <a:pt x="64" y="8"/>
                    <a:pt x="64" y="8"/>
                    <a:pt x="64" y="8"/>
                  </a:cubicBezTo>
                  <a:cubicBezTo>
                    <a:pt x="64" y="12"/>
                    <a:pt x="64" y="12"/>
                    <a:pt x="64" y="12"/>
                  </a:cubicBezTo>
                  <a:cubicBezTo>
                    <a:pt x="56" y="12"/>
                    <a:pt x="56" y="12"/>
                    <a:pt x="56" y="12"/>
                  </a:cubicBezTo>
                  <a:cubicBezTo>
                    <a:pt x="56" y="4"/>
                    <a:pt x="56" y="4"/>
                    <a:pt x="56" y="4"/>
                  </a:cubicBezTo>
                  <a:cubicBezTo>
                    <a:pt x="56" y="2"/>
                    <a:pt x="54" y="0"/>
                    <a:pt x="52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6" y="0"/>
                    <a:pt x="24" y="2"/>
                    <a:pt x="24" y="4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4" y="12"/>
                    <a:pt x="0" y="16"/>
                    <a:pt x="0" y="2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72"/>
                    <a:pt x="4" y="76"/>
                    <a:pt x="8" y="76"/>
                  </a:cubicBezTo>
                  <a:cubicBezTo>
                    <a:pt x="72" y="76"/>
                    <a:pt x="72" y="76"/>
                    <a:pt x="72" y="76"/>
                  </a:cubicBezTo>
                  <a:cubicBezTo>
                    <a:pt x="76" y="76"/>
                    <a:pt x="80" y="72"/>
                    <a:pt x="80" y="68"/>
                  </a:cubicBezTo>
                  <a:cubicBezTo>
                    <a:pt x="80" y="20"/>
                    <a:pt x="80" y="20"/>
                    <a:pt x="80" y="20"/>
                  </a:cubicBezTo>
                  <a:cubicBezTo>
                    <a:pt x="80" y="16"/>
                    <a:pt x="76" y="12"/>
                    <a:pt x="72" y="12"/>
                  </a:cubicBezTo>
                  <a:close/>
                  <a:moveTo>
                    <a:pt x="32" y="8"/>
                  </a:moveTo>
                  <a:cubicBezTo>
                    <a:pt x="48" y="8"/>
                    <a:pt x="48" y="8"/>
                    <a:pt x="48" y="8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32" y="12"/>
                    <a:pt x="32" y="12"/>
                    <a:pt x="32" y="12"/>
                  </a:cubicBezTo>
                  <a:lnTo>
                    <a:pt x="32" y="8"/>
                  </a:lnTo>
                  <a:close/>
                  <a:moveTo>
                    <a:pt x="52" y="36"/>
                  </a:moveTo>
                  <a:cubicBezTo>
                    <a:pt x="38" y="36"/>
                    <a:pt x="38" y="36"/>
                    <a:pt x="38" y="36"/>
                  </a:cubicBezTo>
                  <a:cubicBezTo>
                    <a:pt x="37" y="36"/>
                    <a:pt x="36" y="37"/>
                    <a:pt x="36" y="38"/>
                  </a:cubicBezTo>
                  <a:cubicBezTo>
                    <a:pt x="36" y="39"/>
                    <a:pt x="37" y="40"/>
                    <a:pt x="38" y="40"/>
                  </a:cubicBezTo>
                  <a:cubicBezTo>
                    <a:pt x="42" y="40"/>
                    <a:pt x="42" y="40"/>
                    <a:pt x="42" y="40"/>
                  </a:cubicBezTo>
                  <a:cubicBezTo>
                    <a:pt x="48" y="40"/>
                    <a:pt x="52" y="44"/>
                    <a:pt x="52" y="50"/>
                  </a:cubicBezTo>
                  <a:cubicBezTo>
                    <a:pt x="52" y="55"/>
                    <a:pt x="49" y="59"/>
                    <a:pt x="44" y="60"/>
                  </a:cubicBezTo>
                  <a:cubicBezTo>
                    <a:pt x="44" y="64"/>
                    <a:pt x="44" y="64"/>
                    <a:pt x="44" y="64"/>
                  </a:cubicBezTo>
                  <a:cubicBezTo>
                    <a:pt x="36" y="64"/>
                    <a:pt x="36" y="64"/>
                    <a:pt x="36" y="64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28" y="60"/>
                    <a:pt x="28" y="60"/>
                    <a:pt x="28" y="60"/>
                  </a:cubicBezTo>
                  <a:cubicBezTo>
                    <a:pt x="28" y="52"/>
                    <a:pt x="28" y="52"/>
                    <a:pt x="28" y="52"/>
                  </a:cubicBezTo>
                  <a:cubicBezTo>
                    <a:pt x="42" y="52"/>
                    <a:pt x="42" y="52"/>
                    <a:pt x="42" y="52"/>
                  </a:cubicBezTo>
                  <a:cubicBezTo>
                    <a:pt x="43" y="52"/>
                    <a:pt x="44" y="51"/>
                    <a:pt x="44" y="50"/>
                  </a:cubicBezTo>
                  <a:cubicBezTo>
                    <a:pt x="44" y="49"/>
                    <a:pt x="43" y="48"/>
                    <a:pt x="42" y="48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2" y="48"/>
                    <a:pt x="28" y="44"/>
                    <a:pt x="28" y="38"/>
                  </a:cubicBezTo>
                  <a:cubicBezTo>
                    <a:pt x="28" y="33"/>
                    <a:pt x="31" y="29"/>
                    <a:pt x="36" y="28"/>
                  </a:cubicBezTo>
                  <a:cubicBezTo>
                    <a:pt x="36" y="24"/>
                    <a:pt x="36" y="24"/>
                    <a:pt x="36" y="24"/>
                  </a:cubicBezTo>
                  <a:cubicBezTo>
                    <a:pt x="44" y="24"/>
                    <a:pt x="44" y="24"/>
                    <a:pt x="44" y="24"/>
                  </a:cubicBezTo>
                  <a:cubicBezTo>
                    <a:pt x="44" y="28"/>
                    <a:pt x="44" y="28"/>
                    <a:pt x="44" y="28"/>
                  </a:cubicBezTo>
                  <a:cubicBezTo>
                    <a:pt x="52" y="28"/>
                    <a:pt x="52" y="28"/>
                    <a:pt x="52" y="28"/>
                  </a:cubicBezTo>
                  <a:lnTo>
                    <a:pt x="52" y="3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algn="ctr"/>
              <a:endParaRPr lang="zh-CN" altLang="en-US" dirty="0"/>
            </a:p>
          </p:txBody>
        </p:sp>
      </p:grpSp>
      <p:cxnSp>
        <p:nvCxnSpPr>
          <p:cNvPr id="4" name="直接连接符 3"/>
          <p:cNvCxnSpPr/>
          <p:nvPr/>
        </p:nvCxnSpPr>
        <p:spPr>
          <a:xfrm>
            <a:off x="0" y="5084960"/>
            <a:ext cx="12192000" cy="0"/>
          </a:xfrm>
          <a:prstGeom prst="line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7874">
        <p14:gallery dir="l"/>
      </p:transition>
    </mc:Choice>
    <mc:Fallback xmlns="">
      <p:transition spd="slow" advTm="787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35" dur="3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3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3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3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3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49" dur="3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3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3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3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3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63" dur="3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3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3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3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3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7" dur="3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3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3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3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3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3500"/>
                            </p:stCondLst>
                            <p:childTnLst>
                              <p:par>
                                <p:cTn id="9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4000"/>
                            </p:stCondLst>
                            <p:childTnLst>
                              <p:par>
                                <p:cTn id="9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4500"/>
                            </p:stCondLst>
                            <p:childTnLst>
                              <p:par>
                                <p:cTn id="9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5000"/>
                            </p:stCondLst>
                            <p:childTnLst>
                              <p:par>
                                <p:cTn id="10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7" grpId="0" animBg="1"/>
      <p:bldP spid="58" grpId="0" animBg="1"/>
      <p:bldP spid="67" grpId="0" animBg="1"/>
      <p:bldP spid="85" grpId="0" animBg="1"/>
      <p:bldP spid="95" grpId="0"/>
      <p:bldP spid="97" grpId="0"/>
      <p:bldP spid="98" grpId="0"/>
      <p:bldP spid="9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55" r="1751" b="67444"/>
          <a:stretch>
            <a:fillRect/>
          </a:stretch>
        </p:blipFill>
        <p:spPr>
          <a:xfrm>
            <a:off x="2912158" y="21625"/>
            <a:ext cx="9456308" cy="3810013"/>
          </a:xfrm>
          <a:prstGeom prst="rect">
            <a:avLst/>
          </a:prstGeom>
        </p:spPr>
      </p:pic>
      <p:grpSp>
        <p:nvGrpSpPr>
          <p:cNvPr id="12" name="组合 11"/>
          <p:cNvGrpSpPr/>
          <p:nvPr/>
        </p:nvGrpSpPr>
        <p:grpSpPr>
          <a:xfrm>
            <a:off x="-441946" y="-2188920"/>
            <a:ext cx="13673470" cy="10760149"/>
            <a:chOff x="-152400" y="-3085910"/>
            <a:chExt cx="13981406" cy="12427059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2684" b="9538"/>
            <a:stretch>
              <a:fillRect/>
            </a:stretch>
          </p:blipFill>
          <p:spPr>
            <a:xfrm>
              <a:off x="-152400" y="-3085910"/>
              <a:ext cx="7667625" cy="11039285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2684" b="9538"/>
            <a:stretch>
              <a:fillRect/>
            </a:stretch>
          </p:blipFill>
          <p:spPr>
            <a:xfrm rot="1898018" flipH="1" flipV="1">
              <a:off x="5124712" y="-2049816"/>
              <a:ext cx="8704294" cy="11390965"/>
            </a:xfrm>
            <a:prstGeom prst="rect">
              <a:avLst/>
            </a:prstGeom>
          </p:spPr>
        </p:pic>
      </p:grpSp>
      <p:sp>
        <p:nvSpPr>
          <p:cNvPr id="36" name="文本框 35"/>
          <p:cNvSpPr txBox="1"/>
          <p:nvPr/>
        </p:nvSpPr>
        <p:spPr>
          <a:xfrm>
            <a:off x="2835965" y="2570464"/>
            <a:ext cx="6460435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500" dirty="0">
                <a:solidFill>
                  <a:schemeClr val="bg1">
                    <a:lumMod val="95000"/>
                  </a:schemeClr>
                </a:solidFill>
                <a:latin typeface="锐字真言体免费商用" panose="02010600030101010101" pitchFamily="2" charset="-122"/>
                <a:ea typeface="锐字真言体免费商用" panose="02010600030101010101" pitchFamily="2" charset="-122"/>
              </a:rPr>
              <a:t>感谢聆听！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2236">
        <p:blinds dir="vert"/>
      </p:transition>
    </mc:Choice>
    <mc:Fallback xmlns="">
      <p:transition spd="slow" advTm="2236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10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build="allAtOnce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55" r="1751" b="67444"/>
          <a:stretch>
            <a:fillRect/>
          </a:stretch>
        </p:blipFill>
        <p:spPr>
          <a:xfrm>
            <a:off x="-25229" y="0"/>
            <a:ext cx="12192000" cy="4912242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47" t="28782" r="7960" b="14571"/>
          <a:stretch>
            <a:fillRect/>
          </a:stretch>
        </p:blipFill>
        <p:spPr>
          <a:xfrm>
            <a:off x="0" y="1679944"/>
            <a:ext cx="6762307" cy="517805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527" y="648587"/>
            <a:ext cx="6096012" cy="6039288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1717160" y="2729260"/>
            <a:ext cx="417505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锐字真言体免费商用" panose="02010600030101010101" pitchFamily="2" charset="-122"/>
                <a:ea typeface="锐字真言体免费商用" panose="02010600030101010101" pitchFamily="2" charset="-122"/>
              </a:rPr>
              <a:t>目 录</a:t>
            </a:r>
            <a:endParaRPr lang="en-US" altLang="zh-CN" sz="9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锐字真言体免费商用" panose="02010600030101010101" pitchFamily="2" charset="-122"/>
              <a:ea typeface="锐字真言体免费商用" panose="02010600030101010101" pitchFamily="2" charset="-122"/>
            </a:endParaRPr>
          </a:p>
          <a:p>
            <a:r>
              <a:rPr lang="en-US" altLang="zh-CN" sz="4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锐字真言体免费商用" panose="02010600030101010101" pitchFamily="2" charset="-122"/>
                <a:ea typeface="锐字真言体免费商用" panose="02010600030101010101" pitchFamily="2" charset="-122"/>
              </a:rPr>
              <a:t>CONTENTS</a:t>
            </a:r>
            <a:endParaRPr lang="zh-CN" altLang="en-US" sz="4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锐字真言体免费商用" panose="02010600030101010101" pitchFamily="2" charset="-122"/>
              <a:ea typeface="锐字真言体免费商用" panose="02010600030101010101" pitchFamily="2" charset="-122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7044344" y="943808"/>
            <a:ext cx="824002" cy="923330"/>
            <a:chOff x="7374596" y="943808"/>
            <a:chExt cx="824002" cy="923330"/>
          </a:xfrm>
        </p:grpSpPr>
        <p:sp>
          <p:nvSpPr>
            <p:cNvPr id="16" name="直角三角形 15"/>
            <p:cNvSpPr/>
            <p:nvPr/>
          </p:nvSpPr>
          <p:spPr>
            <a:xfrm flipV="1">
              <a:off x="7374596" y="1026365"/>
              <a:ext cx="824002" cy="758216"/>
            </a:xfrm>
            <a:prstGeom prst="rtTriangle">
              <a:avLst/>
            </a:prstGeom>
            <a:solidFill>
              <a:schemeClr val="bg1">
                <a:alpha val="3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7465867" y="943808"/>
              <a:ext cx="69019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5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</a:rPr>
                <a:t>01</a:t>
              </a:r>
              <a:endParaRPr lang="zh-CN" altLang="en-US" sz="5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7044344" y="2391891"/>
            <a:ext cx="862108" cy="830997"/>
            <a:chOff x="7374596" y="1007606"/>
            <a:chExt cx="862108" cy="830997"/>
          </a:xfrm>
        </p:grpSpPr>
        <p:sp>
          <p:nvSpPr>
            <p:cNvPr id="29" name="直角三角形 28"/>
            <p:cNvSpPr/>
            <p:nvPr/>
          </p:nvSpPr>
          <p:spPr>
            <a:xfrm flipV="1">
              <a:off x="7374596" y="1026365"/>
              <a:ext cx="824002" cy="758216"/>
            </a:xfrm>
            <a:prstGeom prst="rtTriangle">
              <a:avLst/>
            </a:prstGeom>
            <a:solidFill>
              <a:schemeClr val="bg1">
                <a:alpha val="3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7412702" y="1007606"/>
              <a:ext cx="82400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</a:rPr>
                <a:t>02</a:t>
              </a:r>
              <a:endParaRPr lang="zh-CN" alt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7044344" y="3765543"/>
            <a:ext cx="872741" cy="830997"/>
            <a:chOff x="7374596" y="996973"/>
            <a:chExt cx="872741" cy="830997"/>
          </a:xfrm>
        </p:grpSpPr>
        <p:sp>
          <p:nvSpPr>
            <p:cNvPr id="34" name="直角三角形 33"/>
            <p:cNvSpPr/>
            <p:nvPr/>
          </p:nvSpPr>
          <p:spPr>
            <a:xfrm flipV="1">
              <a:off x="7374596" y="1026365"/>
              <a:ext cx="824002" cy="758216"/>
            </a:xfrm>
            <a:prstGeom prst="rtTriangle">
              <a:avLst/>
            </a:prstGeom>
            <a:solidFill>
              <a:schemeClr val="bg1">
                <a:alpha val="3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7423335" y="996973"/>
              <a:ext cx="82400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</a:rPr>
                <a:t>03</a:t>
              </a:r>
              <a:endParaRPr lang="zh-CN" alt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endParaRPr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7044344" y="5149829"/>
            <a:ext cx="830209" cy="830997"/>
            <a:chOff x="7374596" y="996973"/>
            <a:chExt cx="830209" cy="830997"/>
          </a:xfrm>
        </p:grpSpPr>
        <p:sp>
          <p:nvSpPr>
            <p:cNvPr id="39" name="直角三角形 38"/>
            <p:cNvSpPr/>
            <p:nvPr/>
          </p:nvSpPr>
          <p:spPr>
            <a:xfrm flipV="1">
              <a:off x="7374596" y="1026365"/>
              <a:ext cx="824002" cy="758216"/>
            </a:xfrm>
            <a:prstGeom prst="rtTriangle">
              <a:avLst/>
            </a:prstGeom>
            <a:solidFill>
              <a:schemeClr val="bg1">
                <a:alpha val="3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文本框 37"/>
            <p:cNvSpPr txBox="1"/>
            <p:nvPr/>
          </p:nvSpPr>
          <p:spPr>
            <a:xfrm>
              <a:off x="7412702" y="996973"/>
              <a:ext cx="79210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</a:rPr>
                <a:t>04</a:t>
              </a:r>
              <a:endParaRPr lang="zh-CN" alt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endParaRPr>
            </a:p>
          </p:txBody>
        </p:sp>
      </p:grpSp>
      <p:sp>
        <p:nvSpPr>
          <p:cNvPr id="41" name="文本框 40"/>
          <p:cNvSpPr txBox="1"/>
          <p:nvPr/>
        </p:nvSpPr>
        <p:spPr>
          <a:xfrm>
            <a:off x="8301026" y="1095153"/>
            <a:ext cx="30834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锐字真言体免费商用" panose="02010600030101010101" pitchFamily="2" charset="-122"/>
                <a:ea typeface="锐字真言体免费商用" panose="02010600030101010101" pitchFamily="2" charset="-122"/>
              </a:rPr>
              <a:t>企业发展历程</a:t>
            </a:r>
          </a:p>
        </p:txBody>
      </p:sp>
      <p:sp>
        <p:nvSpPr>
          <p:cNvPr id="42" name="文本框 41"/>
          <p:cNvSpPr txBox="1"/>
          <p:nvPr/>
        </p:nvSpPr>
        <p:spPr>
          <a:xfrm>
            <a:off x="8301026" y="2472469"/>
            <a:ext cx="30834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锐字真言体免费商用" panose="02010600030101010101" pitchFamily="2" charset="-122"/>
                <a:ea typeface="锐字真言体免费商用" panose="02010600030101010101" pitchFamily="2" charset="-122"/>
              </a:rPr>
              <a:t>企业文化内涵</a:t>
            </a:r>
          </a:p>
        </p:txBody>
      </p:sp>
      <p:sp>
        <p:nvSpPr>
          <p:cNvPr id="43" name="文本框 42"/>
          <p:cNvSpPr txBox="1"/>
          <p:nvPr/>
        </p:nvSpPr>
        <p:spPr>
          <a:xfrm>
            <a:off x="8301026" y="3831378"/>
            <a:ext cx="30834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锐字真言体免费商用" panose="02010600030101010101" pitchFamily="2" charset="-122"/>
                <a:ea typeface="锐字真言体免费商用" panose="02010600030101010101" pitchFamily="2" charset="-122"/>
              </a:rPr>
              <a:t>产品与服务</a:t>
            </a:r>
          </a:p>
        </p:txBody>
      </p:sp>
      <p:sp>
        <p:nvSpPr>
          <p:cNvPr id="44" name="文本框 43"/>
          <p:cNvSpPr txBox="1"/>
          <p:nvPr/>
        </p:nvSpPr>
        <p:spPr>
          <a:xfrm>
            <a:off x="8301026" y="5223066"/>
            <a:ext cx="30834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锐字真言体免费商用" panose="02010600030101010101" pitchFamily="2" charset="-122"/>
                <a:ea typeface="锐字真言体免费商用" panose="02010600030101010101" pitchFamily="2" charset="-122"/>
              </a:rPr>
              <a:t>未来发展规划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6704">
        <p14:ripple/>
      </p:transition>
    </mc:Choice>
    <mc:Fallback xmlns="">
      <p:transition spd="slow" advTm="670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3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3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3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000"/>
                            </p:stCondLst>
                            <p:childTnLst>
                              <p:par>
                                <p:cTn id="1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500"/>
                            </p:stCondLst>
                            <p:childTnLst>
                              <p:par>
                                <p:cTn id="19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900" decel="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900" decel="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900" decel="10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900" decel="100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500"/>
                            </p:stCondLst>
                            <p:childTnLst>
                              <p:par>
                                <p:cTn id="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0"/>
                            </p:stCondLst>
                            <p:childTnLst>
                              <p:par>
                                <p:cTn id="4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500"/>
                            </p:stCondLst>
                            <p:childTnLst>
                              <p:par>
                                <p:cTn id="5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6000"/>
                            </p:stCondLst>
                            <p:childTnLst>
                              <p:par>
                                <p:cTn id="5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41" grpId="0"/>
      <p:bldP spid="42" grpId="0"/>
      <p:bldP spid="43" grpId="0"/>
      <p:bldP spid="4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图片 3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55" r="1751" b="67444"/>
          <a:stretch>
            <a:fillRect/>
          </a:stretch>
        </p:blipFill>
        <p:spPr>
          <a:xfrm>
            <a:off x="2965321" y="-14841"/>
            <a:ext cx="9456308" cy="3810013"/>
          </a:xfrm>
          <a:prstGeom prst="rect">
            <a:avLst/>
          </a:prstGeom>
        </p:spPr>
      </p:pic>
      <p:pic>
        <p:nvPicPr>
          <p:cNvPr id="32" name="图片 31" descr="图片包含 水, 就坐, 餐桌&#10;&#10;描述已自动生成"/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2" t="87273" r="9075" b="6857"/>
          <a:stretch>
            <a:fillRect/>
          </a:stretch>
        </p:blipFill>
        <p:spPr>
          <a:xfrm>
            <a:off x="6252632" y="3323122"/>
            <a:ext cx="5556096" cy="556026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47" t="28782" r="7960" b="14571"/>
          <a:stretch>
            <a:fillRect/>
          </a:stretch>
        </p:blipFill>
        <p:spPr>
          <a:xfrm>
            <a:off x="-13574" y="2042904"/>
            <a:ext cx="6334047" cy="4850126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 rotWithShape="1">
          <a:blip r:embed="rId5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771"/>
          <a:stretch>
            <a:fillRect/>
          </a:stretch>
        </p:blipFill>
        <p:spPr>
          <a:xfrm>
            <a:off x="1003825" y="1794214"/>
            <a:ext cx="4488419" cy="4326187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823874" y="1761503"/>
            <a:ext cx="4572000" cy="4572000"/>
            <a:chOff x="4277196" y="1642767"/>
            <a:chExt cx="3777835" cy="3776933"/>
          </a:xfrm>
        </p:grpSpPr>
        <p:sp>
          <p:nvSpPr>
            <p:cNvPr id="5" name="椭圆 4"/>
            <p:cNvSpPr/>
            <p:nvPr/>
          </p:nvSpPr>
          <p:spPr>
            <a:xfrm>
              <a:off x="4277196" y="1675284"/>
              <a:ext cx="3744416" cy="3744416"/>
            </a:xfrm>
            <a:prstGeom prst="ellipse">
              <a:avLst/>
            </a:prstGeom>
            <a:noFill/>
            <a:ln w="952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椭圆 5"/>
            <p:cNvSpPr/>
            <p:nvPr/>
          </p:nvSpPr>
          <p:spPr>
            <a:xfrm>
              <a:off x="6221413" y="1642767"/>
              <a:ext cx="72008" cy="72008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椭圆 6"/>
            <p:cNvSpPr/>
            <p:nvPr/>
          </p:nvSpPr>
          <p:spPr>
            <a:xfrm>
              <a:off x="7013500" y="1864941"/>
              <a:ext cx="72008" cy="72008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7129896" y="1936949"/>
              <a:ext cx="72008" cy="72008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4960438" y="2038818"/>
              <a:ext cx="72008" cy="72008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4470651" y="4406509"/>
              <a:ext cx="72008" cy="72008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/>
            <p:cNvSpPr/>
            <p:nvPr/>
          </p:nvSpPr>
          <p:spPr>
            <a:xfrm>
              <a:off x="7722168" y="4477355"/>
              <a:ext cx="72008" cy="72008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椭圆 11"/>
            <p:cNvSpPr/>
            <p:nvPr/>
          </p:nvSpPr>
          <p:spPr>
            <a:xfrm>
              <a:off x="7907987" y="3835524"/>
              <a:ext cx="147044" cy="14704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/>
          </p:nvSpPr>
          <p:spPr>
            <a:xfrm>
              <a:off x="7611128" y="2395364"/>
              <a:ext cx="147044" cy="14704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/>
          </p:nvSpPr>
          <p:spPr>
            <a:xfrm>
              <a:off x="4542659" y="2395364"/>
              <a:ext cx="147044" cy="14704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椭圆 14"/>
            <p:cNvSpPr/>
            <p:nvPr/>
          </p:nvSpPr>
          <p:spPr>
            <a:xfrm>
              <a:off x="4960438" y="4987652"/>
              <a:ext cx="147044" cy="14704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8" name="组合 17"/>
          <p:cNvGrpSpPr/>
          <p:nvPr/>
        </p:nvGrpSpPr>
        <p:grpSpPr>
          <a:xfrm rot="1356806">
            <a:off x="517839" y="1520454"/>
            <a:ext cx="5148000" cy="5148000"/>
            <a:chOff x="4429596" y="1827684"/>
            <a:chExt cx="3777835" cy="3744416"/>
          </a:xfrm>
        </p:grpSpPr>
        <p:sp>
          <p:nvSpPr>
            <p:cNvPr id="19" name="椭圆 18"/>
            <p:cNvSpPr/>
            <p:nvPr/>
          </p:nvSpPr>
          <p:spPr>
            <a:xfrm>
              <a:off x="4429596" y="1827684"/>
              <a:ext cx="3744416" cy="3744416"/>
            </a:xfrm>
            <a:prstGeom prst="ellipse">
              <a:avLst/>
            </a:prstGeom>
            <a:noFill/>
            <a:ln w="952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椭圆 19"/>
            <p:cNvSpPr/>
            <p:nvPr/>
          </p:nvSpPr>
          <p:spPr>
            <a:xfrm>
              <a:off x="7282296" y="2089349"/>
              <a:ext cx="72008" cy="72008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椭圆 20"/>
            <p:cNvSpPr/>
            <p:nvPr/>
          </p:nvSpPr>
          <p:spPr>
            <a:xfrm>
              <a:off x="4629717" y="4584520"/>
              <a:ext cx="72008" cy="72008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2" name="椭圆 21"/>
            <p:cNvSpPr/>
            <p:nvPr/>
          </p:nvSpPr>
          <p:spPr>
            <a:xfrm>
              <a:off x="8060387" y="3987924"/>
              <a:ext cx="147044" cy="14704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4695059" y="2547764"/>
              <a:ext cx="147044" cy="14704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5112838" y="5140052"/>
              <a:ext cx="147044" cy="14704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26" name="文本框 25"/>
          <p:cNvSpPr txBox="1"/>
          <p:nvPr/>
        </p:nvSpPr>
        <p:spPr>
          <a:xfrm>
            <a:off x="532131" y="3601995"/>
            <a:ext cx="511807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6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锐字真言体免费商用" panose="02010600030101010101" pitchFamily="2" charset="-122"/>
                <a:ea typeface="锐字真言体免费商用" panose="02010600030101010101" pitchFamily="2" charset="-122"/>
              </a:rPr>
              <a:t>PART 01</a:t>
            </a:r>
          </a:p>
          <a:p>
            <a:pPr algn="ctr"/>
            <a:endParaRPr lang="en-US" altLang="zh-CN" sz="140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锐字真言体免费商用" panose="02010600030101010101" pitchFamily="2" charset="-122"/>
              <a:ea typeface="锐字真言体免费商用" panose="02010600030101010101" pitchFamily="2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5252689" y="2407028"/>
            <a:ext cx="733203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6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锐字真言体免费商用" panose="02010600030101010101" pitchFamily="2" charset="-122"/>
                <a:ea typeface="锐字真言体免费商用" panose="02010600030101010101" pitchFamily="2" charset="-122"/>
              </a:rPr>
              <a:t>企业发展历程</a:t>
            </a:r>
          </a:p>
        </p:txBody>
      </p:sp>
      <p:sp>
        <p:nvSpPr>
          <p:cNvPr id="33" name="文本框 32"/>
          <p:cNvSpPr txBox="1"/>
          <p:nvPr/>
        </p:nvSpPr>
        <p:spPr>
          <a:xfrm>
            <a:off x="6374645" y="3760122"/>
            <a:ext cx="5647263" cy="13469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请输入需要的文本描述，请输入需要的文本描述，请输入需要的文本描述，请输入需要的文本描述，请输入需要的文本描述，请输入需要的文本描述，请输入需要的文本描述。</a:t>
            </a:r>
          </a:p>
          <a:p>
            <a:pPr>
              <a:lnSpc>
                <a:spcPct val="150000"/>
              </a:lnSpc>
            </a:pPr>
            <a:endParaRPr lang="zh-CN" altLang="en-US" sz="1400" dirty="0">
              <a:solidFill>
                <a:schemeClr val="bg1"/>
              </a:solidFill>
              <a:latin typeface="杨任东竹石体-Bold" panose="02000000000000000000" pitchFamily="2" charset="-122"/>
              <a:ea typeface="杨任东竹石体-Bold" panose="020000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4305">
        <p14:gallery dir="l"/>
      </p:transition>
    </mc:Choice>
    <mc:Fallback xmlns="">
      <p:transition spd="slow" advTm="430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3" dur="3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3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6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3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3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20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uiExpand="1" build="allAtOnce"/>
      <p:bldP spid="28" grpId="0"/>
      <p:bldP spid="3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图片 7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55" r="1751" b="67444"/>
          <a:stretch>
            <a:fillRect/>
          </a:stretch>
        </p:blipFill>
        <p:spPr>
          <a:xfrm>
            <a:off x="2912158" y="42891"/>
            <a:ext cx="9456308" cy="3810013"/>
          </a:xfrm>
          <a:prstGeom prst="rect">
            <a:avLst/>
          </a:prstGeom>
        </p:spPr>
      </p:pic>
      <p:cxnSp>
        <p:nvCxnSpPr>
          <p:cNvPr id="14" name="直接连接符 13"/>
          <p:cNvCxnSpPr/>
          <p:nvPr/>
        </p:nvCxnSpPr>
        <p:spPr>
          <a:xfrm flipH="1">
            <a:off x="6220958" y="1573620"/>
            <a:ext cx="10635" cy="4561367"/>
          </a:xfrm>
          <a:prstGeom prst="line">
            <a:avLst/>
          </a:prstGeom>
          <a:ln w="38100">
            <a:solidFill>
              <a:schemeClr val="accent1">
                <a:alpha val="31000"/>
              </a:schemeClr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4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6771"/>
          <a:stretch>
            <a:fillRect/>
          </a:stretch>
        </p:blipFill>
        <p:spPr>
          <a:xfrm>
            <a:off x="336716" y="175360"/>
            <a:ext cx="800967" cy="772017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137683" y="301046"/>
            <a:ext cx="37532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chemeClr val="bg1"/>
                </a:solidFill>
                <a:latin typeface="锐字真言体免费商用" panose="02010600030101010101" pitchFamily="2" charset="-122"/>
                <a:ea typeface="锐字真言体免费商用" panose="02010600030101010101" pitchFamily="2" charset="-122"/>
              </a:rPr>
              <a:t>企业发展历程</a:t>
            </a:r>
          </a:p>
        </p:txBody>
      </p:sp>
      <p:grpSp>
        <p:nvGrpSpPr>
          <p:cNvPr id="20" name="组合 19"/>
          <p:cNvGrpSpPr/>
          <p:nvPr/>
        </p:nvGrpSpPr>
        <p:grpSpPr>
          <a:xfrm>
            <a:off x="5810104" y="3434348"/>
            <a:ext cx="1069097" cy="756000"/>
            <a:chOff x="5832862" y="1501077"/>
            <a:chExt cx="1069097" cy="756000"/>
          </a:xfrm>
        </p:grpSpPr>
        <p:sp>
          <p:nvSpPr>
            <p:cNvPr id="10" name="椭圆 9"/>
            <p:cNvSpPr/>
            <p:nvPr/>
          </p:nvSpPr>
          <p:spPr>
            <a:xfrm rot="2732622">
              <a:off x="5853591" y="1501077"/>
              <a:ext cx="756000" cy="756000"/>
            </a:xfrm>
            <a:prstGeom prst="ellipse">
              <a:avLst/>
            </a:prstGeom>
            <a:solidFill>
              <a:schemeClr val="bg1">
                <a:alpha val="44000"/>
              </a:schemeClr>
            </a:solidFill>
            <a:ln>
              <a:noFill/>
            </a:ln>
            <a:effectLst>
              <a:glow rad="2286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5832862" y="1668389"/>
              <a:ext cx="106909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锐字真言体免费商用" panose="02010600030101010101" pitchFamily="2" charset="-122"/>
                  <a:ea typeface="锐字真言体免费商用" panose="02010600030101010101" pitchFamily="2" charset="-122"/>
                </a:rPr>
                <a:t>标题</a:t>
              </a: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5810104" y="3433226"/>
            <a:ext cx="1069097" cy="756000"/>
            <a:chOff x="5834293" y="4699554"/>
            <a:chExt cx="1069097" cy="756000"/>
          </a:xfrm>
        </p:grpSpPr>
        <p:sp>
          <p:nvSpPr>
            <p:cNvPr id="12" name="椭圆 11"/>
            <p:cNvSpPr/>
            <p:nvPr/>
          </p:nvSpPr>
          <p:spPr>
            <a:xfrm rot="2732622">
              <a:off x="5853592" y="4699554"/>
              <a:ext cx="756000" cy="756000"/>
            </a:xfrm>
            <a:prstGeom prst="ellipse">
              <a:avLst/>
            </a:prstGeom>
            <a:solidFill>
              <a:schemeClr val="bg1">
                <a:alpha val="44000"/>
              </a:schemeClr>
            </a:solidFill>
            <a:ln>
              <a:noFill/>
            </a:ln>
            <a:effectLst>
              <a:glow rad="2286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5834293" y="4878620"/>
              <a:ext cx="106909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锐字真言体免费商用" panose="02010600030101010101" pitchFamily="2" charset="-122"/>
                  <a:ea typeface="锐字真言体免费商用" panose="02010600030101010101" pitchFamily="2" charset="-122"/>
                </a:rPr>
                <a:t>标题</a:t>
              </a:r>
            </a:p>
          </p:txBody>
        </p:sp>
      </p:grpSp>
      <p:cxnSp>
        <p:nvCxnSpPr>
          <p:cNvPr id="23" name="直接连接符 22"/>
          <p:cNvCxnSpPr/>
          <p:nvPr/>
        </p:nvCxnSpPr>
        <p:spPr>
          <a:xfrm>
            <a:off x="6589161" y="5603357"/>
            <a:ext cx="4040372" cy="0"/>
          </a:xfrm>
          <a:prstGeom prst="line">
            <a:avLst/>
          </a:prstGeom>
          <a:ln w="12700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>
            <a:off x="1769732" y="1956400"/>
            <a:ext cx="4040372" cy="0"/>
          </a:xfrm>
          <a:prstGeom prst="line">
            <a:avLst/>
          </a:prstGeom>
          <a:ln w="12700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/>
          <p:cNvSpPr txBox="1"/>
          <p:nvPr/>
        </p:nvSpPr>
        <p:spPr>
          <a:xfrm>
            <a:off x="7219481" y="4070031"/>
            <a:ext cx="3364770" cy="16696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请输入需要的文本描述，请输入需要的文本描述，请输入需要的文本描述，请输入需要的文本描述，请输入需要的文本描述。</a:t>
            </a:r>
          </a:p>
          <a:p>
            <a:pPr>
              <a:lnSpc>
                <a:spcPct val="150000"/>
              </a:lnSpc>
            </a:pPr>
            <a:endParaRPr lang="zh-CN" altLang="en-US" sz="1400" dirty="0">
              <a:solidFill>
                <a:schemeClr val="bg1"/>
              </a:solidFill>
              <a:latin typeface="杨任东竹石体-Bold" panose="02000000000000000000" pitchFamily="2" charset="-122"/>
              <a:ea typeface="杨任东竹石体-Bold" panose="02000000000000000000" pitchFamily="2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1673032" y="2675297"/>
            <a:ext cx="3364770" cy="16696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请输入需要的文本描述，请输入需要的文本描述，请输入需要的文本描述，请输入需要的文本描述，请输入需要的文本描述。</a:t>
            </a:r>
          </a:p>
          <a:p>
            <a:pPr>
              <a:lnSpc>
                <a:spcPct val="150000"/>
              </a:lnSpc>
            </a:pPr>
            <a:endParaRPr lang="zh-CN" altLang="en-US" sz="1400" dirty="0">
              <a:solidFill>
                <a:schemeClr val="bg1"/>
              </a:solidFill>
              <a:latin typeface="杨任东竹石体-Bold" panose="02000000000000000000" pitchFamily="2" charset="-122"/>
              <a:ea typeface="杨任东竹石体-Bold" panose="02000000000000000000" pitchFamily="2" charset="-122"/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9966891" y="5863375"/>
            <a:ext cx="535052" cy="432650"/>
            <a:chOff x="4462463" y="2397125"/>
            <a:chExt cx="242888" cy="212725"/>
          </a:xfrm>
          <a:solidFill>
            <a:schemeClr val="bg1"/>
          </a:solidFill>
        </p:grpSpPr>
        <p:sp>
          <p:nvSpPr>
            <p:cNvPr id="28" name="Freeform 24"/>
            <p:cNvSpPr/>
            <p:nvPr/>
          </p:nvSpPr>
          <p:spPr bwMode="auto">
            <a:xfrm>
              <a:off x="4462463" y="2397125"/>
              <a:ext cx="114300" cy="212725"/>
            </a:xfrm>
            <a:custGeom>
              <a:avLst/>
              <a:gdLst>
                <a:gd name="T0" fmla="*/ 36 w 36"/>
                <a:gd name="T1" fmla="*/ 5 h 67"/>
                <a:gd name="T2" fmla="*/ 30 w 36"/>
                <a:gd name="T3" fmla="*/ 1 h 67"/>
                <a:gd name="T4" fmla="*/ 28 w 36"/>
                <a:gd name="T5" fmla="*/ 0 h 67"/>
                <a:gd name="T6" fmla="*/ 4 w 36"/>
                <a:gd name="T7" fmla="*/ 0 h 67"/>
                <a:gd name="T8" fmla="*/ 0 w 36"/>
                <a:gd name="T9" fmla="*/ 4 h 67"/>
                <a:gd name="T10" fmla="*/ 0 w 36"/>
                <a:gd name="T11" fmla="*/ 56 h 67"/>
                <a:gd name="T12" fmla="*/ 4 w 36"/>
                <a:gd name="T13" fmla="*/ 60 h 67"/>
                <a:gd name="T14" fmla="*/ 27 w 36"/>
                <a:gd name="T15" fmla="*/ 60 h 67"/>
                <a:gd name="T16" fmla="*/ 36 w 36"/>
                <a:gd name="T17" fmla="*/ 67 h 67"/>
                <a:gd name="T18" fmla="*/ 36 w 36"/>
                <a:gd name="T19" fmla="*/ 5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67">
                  <a:moveTo>
                    <a:pt x="36" y="5"/>
                  </a:moveTo>
                  <a:cubicBezTo>
                    <a:pt x="30" y="1"/>
                    <a:pt x="30" y="1"/>
                    <a:pt x="30" y="1"/>
                  </a:cubicBezTo>
                  <a:cubicBezTo>
                    <a:pt x="30" y="0"/>
                    <a:pt x="29" y="0"/>
                    <a:pt x="28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58"/>
                    <a:pt x="2" y="60"/>
                    <a:pt x="4" y="60"/>
                  </a:cubicBezTo>
                  <a:cubicBezTo>
                    <a:pt x="27" y="60"/>
                    <a:pt x="27" y="60"/>
                    <a:pt x="27" y="60"/>
                  </a:cubicBezTo>
                  <a:cubicBezTo>
                    <a:pt x="36" y="67"/>
                    <a:pt x="36" y="67"/>
                    <a:pt x="36" y="67"/>
                  </a:cubicBezTo>
                  <a:lnTo>
                    <a:pt x="36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algn="ctr"/>
              <a:endParaRPr lang="zh-CN" altLang="en-US"/>
            </a:p>
          </p:txBody>
        </p:sp>
        <p:sp>
          <p:nvSpPr>
            <p:cNvPr id="29" name="Freeform 25"/>
            <p:cNvSpPr/>
            <p:nvPr/>
          </p:nvSpPr>
          <p:spPr bwMode="auto">
            <a:xfrm>
              <a:off x="4589463" y="2397125"/>
              <a:ext cx="115888" cy="212725"/>
            </a:xfrm>
            <a:custGeom>
              <a:avLst/>
              <a:gdLst>
                <a:gd name="T0" fmla="*/ 32 w 36"/>
                <a:gd name="T1" fmla="*/ 0 h 67"/>
                <a:gd name="T2" fmla="*/ 8 w 36"/>
                <a:gd name="T3" fmla="*/ 0 h 67"/>
                <a:gd name="T4" fmla="*/ 6 w 36"/>
                <a:gd name="T5" fmla="*/ 1 h 67"/>
                <a:gd name="T6" fmla="*/ 0 w 36"/>
                <a:gd name="T7" fmla="*/ 5 h 67"/>
                <a:gd name="T8" fmla="*/ 0 w 36"/>
                <a:gd name="T9" fmla="*/ 67 h 67"/>
                <a:gd name="T10" fmla="*/ 9 w 36"/>
                <a:gd name="T11" fmla="*/ 60 h 67"/>
                <a:gd name="T12" fmla="*/ 32 w 36"/>
                <a:gd name="T13" fmla="*/ 60 h 67"/>
                <a:gd name="T14" fmla="*/ 36 w 36"/>
                <a:gd name="T15" fmla="*/ 56 h 67"/>
                <a:gd name="T16" fmla="*/ 36 w 36"/>
                <a:gd name="T17" fmla="*/ 4 h 67"/>
                <a:gd name="T18" fmla="*/ 32 w 36"/>
                <a:gd name="T19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67">
                  <a:moveTo>
                    <a:pt x="32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7" y="0"/>
                    <a:pt x="6" y="0"/>
                    <a:pt x="6" y="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9" y="60"/>
                    <a:pt x="9" y="60"/>
                    <a:pt x="9" y="60"/>
                  </a:cubicBezTo>
                  <a:cubicBezTo>
                    <a:pt x="32" y="60"/>
                    <a:pt x="32" y="60"/>
                    <a:pt x="32" y="60"/>
                  </a:cubicBezTo>
                  <a:cubicBezTo>
                    <a:pt x="34" y="60"/>
                    <a:pt x="36" y="58"/>
                    <a:pt x="36" y="56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2"/>
                    <a:pt x="34" y="0"/>
                    <a:pt x="3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algn="ctr"/>
              <a:endParaRPr lang="zh-CN" altLang="en-US"/>
            </a:p>
          </p:txBody>
        </p:sp>
      </p:grpSp>
      <p:sp>
        <p:nvSpPr>
          <p:cNvPr id="30" name="Freeform 36"/>
          <p:cNvSpPr>
            <a:spLocks noEditPoints="1"/>
          </p:cNvSpPr>
          <p:nvPr/>
        </p:nvSpPr>
        <p:spPr bwMode="auto">
          <a:xfrm>
            <a:off x="1765363" y="1348687"/>
            <a:ext cx="507207" cy="444973"/>
          </a:xfrm>
          <a:custGeom>
            <a:avLst/>
            <a:gdLst>
              <a:gd name="T0" fmla="*/ 80 w 88"/>
              <a:gd name="T1" fmla="*/ 8 h 84"/>
              <a:gd name="T2" fmla="*/ 72 w 88"/>
              <a:gd name="T3" fmla="*/ 8 h 84"/>
              <a:gd name="T4" fmla="*/ 72 w 88"/>
              <a:gd name="T5" fmla="*/ 0 h 84"/>
              <a:gd name="T6" fmla="*/ 64 w 88"/>
              <a:gd name="T7" fmla="*/ 0 h 84"/>
              <a:gd name="T8" fmla="*/ 64 w 88"/>
              <a:gd name="T9" fmla="*/ 20 h 84"/>
              <a:gd name="T10" fmla="*/ 56 w 88"/>
              <a:gd name="T11" fmla="*/ 20 h 84"/>
              <a:gd name="T12" fmla="*/ 56 w 88"/>
              <a:gd name="T13" fmla="*/ 8 h 84"/>
              <a:gd name="T14" fmla="*/ 32 w 88"/>
              <a:gd name="T15" fmla="*/ 8 h 84"/>
              <a:gd name="T16" fmla="*/ 32 w 88"/>
              <a:gd name="T17" fmla="*/ 0 h 84"/>
              <a:gd name="T18" fmla="*/ 24 w 88"/>
              <a:gd name="T19" fmla="*/ 0 h 84"/>
              <a:gd name="T20" fmla="*/ 24 w 88"/>
              <a:gd name="T21" fmla="*/ 20 h 84"/>
              <a:gd name="T22" fmla="*/ 16 w 88"/>
              <a:gd name="T23" fmla="*/ 20 h 84"/>
              <a:gd name="T24" fmla="*/ 16 w 88"/>
              <a:gd name="T25" fmla="*/ 8 h 84"/>
              <a:gd name="T26" fmla="*/ 8 w 88"/>
              <a:gd name="T27" fmla="*/ 8 h 84"/>
              <a:gd name="T28" fmla="*/ 0 w 88"/>
              <a:gd name="T29" fmla="*/ 16 h 84"/>
              <a:gd name="T30" fmla="*/ 0 w 88"/>
              <a:gd name="T31" fmla="*/ 76 h 84"/>
              <a:gd name="T32" fmla="*/ 8 w 88"/>
              <a:gd name="T33" fmla="*/ 84 h 84"/>
              <a:gd name="T34" fmla="*/ 80 w 88"/>
              <a:gd name="T35" fmla="*/ 84 h 84"/>
              <a:gd name="T36" fmla="*/ 88 w 88"/>
              <a:gd name="T37" fmla="*/ 76 h 84"/>
              <a:gd name="T38" fmla="*/ 88 w 88"/>
              <a:gd name="T39" fmla="*/ 16 h 84"/>
              <a:gd name="T40" fmla="*/ 80 w 88"/>
              <a:gd name="T41" fmla="*/ 8 h 84"/>
              <a:gd name="T42" fmla="*/ 28 w 88"/>
              <a:gd name="T43" fmla="*/ 72 h 84"/>
              <a:gd name="T44" fmla="*/ 12 w 88"/>
              <a:gd name="T45" fmla="*/ 72 h 84"/>
              <a:gd name="T46" fmla="*/ 12 w 88"/>
              <a:gd name="T47" fmla="*/ 56 h 84"/>
              <a:gd name="T48" fmla="*/ 28 w 88"/>
              <a:gd name="T49" fmla="*/ 56 h 84"/>
              <a:gd name="T50" fmla="*/ 28 w 88"/>
              <a:gd name="T51" fmla="*/ 72 h 84"/>
              <a:gd name="T52" fmla="*/ 28 w 88"/>
              <a:gd name="T53" fmla="*/ 48 h 84"/>
              <a:gd name="T54" fmla="*/ 12 w 88"/>
              <a:gd name="T55" fmla="*/ 48 h 84"/>
              <a:gd name="T56" fmla="*/ 12 w 88"/>
              <a:gd name="T57" fmla="*/ 32 h 84"/>
              <a:gd name="T58" fmla="*/ 28 w 88"/>
              <a:gd name="T59" fmla="*/ 32 h 84"/>
              <a:gd name="T60" fmla="*/ 28 w 88"/>
              <a:gd name="T61" fmla="*/ 48 h 84"/>
              <a:gd name="T62" fmla="*/ 52 w 88"/>
              <a:gd name="T63" fmla="*/ 72 h 84"/>
              <a:gd name="T64" fmla="*/ 36 w 88"/>
              <a:gd name="T65" fmla="*/ 72 h 84"/>
              <a:gd name="T66" fmla="*/ 36 w 88"/>
              <a:gd name="T67" fmla="*/ 56 h 84"/>
              <a:gd name="T68" fmla="*/ 52 w 88"/>
              <a:gd name="T69" fmla="*/ 56 h 84"/>
              <a:gd name="T70" fmla="*/ 52 w 88"/>
              <a:gd name="T71" fmla="*/ 72 h 84"/>
              <a:gd name="T72" fmla="*/ 52 w 88"/>
              <a:gd name="T73" fmla="*/ 48 h 84"/>
              <a:gd name="T74" fmla="*/ 36 w 88"/>
              <a:gd name="T75" fmla="*/ 48 h 84"/>
              <a:gd name="T76" fmla="*/ 36 w 88"/>
              <a:gd name="T77" fmla="*/ 32 h 84"/>
              <a:gd name="T78" fmla="*/ 52 w 88"/>
              <a:gd name="T79" fmla="*/ 32 h 84"/>
              <a:gd name="T80" fmla="*/ 52 w 88"/>
              <a:gd name="T81" fmla="*/ 48 h 84"/>
              <a:gd name="T82" fmla="*/ 76 w 88"/>
              <a:gd name="T83" fmla="*/ 48 h 84"/>
              <a:gd name="T84" fmla="*/ 60 w 88"/>
              <a:gd name="T85" fmla="*/ 48 h 84"/>
              <a:gd name="T86" fmla="*/ 60 w 88"/>
              <a:gd name="T87" fmla="*/ 32 h 84"/>
              <a:gd name="T88" fmla="*/ 76 w 88"/>
              <a:gd name="T89" fmla="*/ 32 h 84"/>
              <a:gd name="T90" fmla="*/ 76 w 88"/>
              <a:gd name="T91" fmla="*/ 48 h 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88" h="84">
                <a:moveTo>
                  <a:pt x="80" y="8"/>
                </a:moveTo>
                <a:cubicBezTo>
                  <a:pt x="72" y="8"/>
                  <a:pt x="72" y="8"/>
                  <a:pt x="72" y="8"/>
                </a:cubicBezTo>
                <a:cubicBezTo>
                  <a:pt x="72" y="0"/>
                  <a:pt x="72" y="0"/>
                  <a:pt x="72" y="0"/>
                </a:cubicBezTo>
                <a:cubicBezTo>
                  <a:pt x="64" y="0"/>
                  <a:pt x="64" y="0"/>
                  <a:pt x="64" y="0"/>
                </a:cubicBezTo>
                <a:cubicBezTo>
                  <a:pt x="64" y="20"/>
                  <a:pt x="64" y="20"/>
                  <a:pt x="64" y="20"/>
                </a:cubicBezTo>
                <a:cubicBezTo>
                  <a:pt x="56" y="20"/>
                  <a:pt x="56" y="20"/>
                  <a:pt x="56" y="20"/>
                </a:cubicBezTo>
                <a:cubicBezTo>
                  <a:pt x="56" y="8"/>
                  <a:pt x="56" y="8"/>
                  <a:pt x="56" y="8"/>
                </a:cubicBezTo>
                <a:cubicBezTo>
                  <a:pt x="32" y="8"/>
                  <a:pt x="32" y="8"/>
                  <a:pt x="32" y="8"/>
                </a:cubicBezTo>
                <a:cubicBezTo>
                  <a:pt x="32" y="0"/>
                  <a:pt x="32" y="0"/>
                  <a:pt x="32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24" y="20"/>
                  <a:pt x="24" y="20"/>
                  <a:pt x="24" y="20"/>
                </a:cubicBezTo>
                <a:cubicBezTo>
                  <a:pt x="16" y="20"/>
                  <a:pt x="16" y="20"/>
                  <a:pt x="16" y="20"/>
                </a:cubicBezTo>
                <a:cubicBezTo>
                  <a:pt x="16" y="8"/>
                  <a:pt x="16" y="8"/>
                  <a:pt x="16" y="8"/>
                </a:cubicBezTo>
                <a:cubicBezTo>
                  <a:pt x="8" y="8"/>
                  <a:pt x="8" y="8"/>
                  <a:pt x="8" y="8"/>
                </a:cubicBezTo>
                <a:cubicBezTo>
                  <a:pt x="4" y="8"/>
                  <a:pt x="0" y="12"/>
                  <a:pt x="0" y="16"/>
                </a:cubicBezTo>
                <a:cubicBezTo>
                  <a:pt x="0" y="76"/>
                  <a:pt x="0" y="76"/>
                  <a:pt x="0" y="76"/>
                </a:cubicBezTo>
                <a:cubicBezTo>
                  <a:pt x="0" y="80"/>
                  <a:pt x="4" y="84"/>
                  <a:pt x="8" y="84"/>
                </a:cubicBezTo>
                <a:cubicBezTo>
                  <a:pt x="80" y="84"/>
                  <a:pt x="80" y="84"/>
                  <a:pt x="80" y="84"/>
                </a:cubicBezTo>
                <a:cubicBezTo>
                  <a:pt x="84" y="84"/>
                  <a:pt x="88" y="80"/>
                  <a:pt x="88" y="76"/>
                </a:cubicBezTo>
                <a:cubicBezTo>
                  <a:pt x="88" y="16"/>
                  <a:pt x="88" y="16"/>
                  <a:pt x="88" y="16"/>
                </a:cubicBezTo>
                <a:cubicBezTo>
                  <a:pt x="88" y="12"/>
                  <a:pt x="84" y="8"/>
                  <a:pt x="80" y="8"/>
                </a:cubicBezTo>
                <a:close/>
                <a:moveTo>
                  <a:pt x="28" y="72"/>
                </a:moveTo>
                <a:cubicBezTo>
                  <a:pt x="12" y="72"/>
                  <a:pt x="12" y="72"/>
                  <a:pt x="12" y="72"/>
                </a:cubicBezTo>
                <a:cubicBezTo>
                  <a:pt x="12" y="56"/>
                  <a:pt x="12" y="56"/>
                  <a:pt x="12" y="56"/>
                </a:cubicBezTo>
                <a:cubicBezTo>
                  <a:pt x="28" y="56"/>
                  <a:pt x="28" y="56"/>
                  <a:pt x="28" y="56"/>
                </a:cubicBezTo>
                <a:lnTo>
                  <a:pt x="28" y="72"/>
                </a:lnTo>
                <a:close/>
                <a:moveTo>
                  <a:pt x="28" y="48"/>
                </a:moveTo>
                <a:cubicBezTo>
                  <a:pt x="12" y="48"/>
                  <a:pt x="12" y="48"/>
                  <a:pt x="12" y="48"/>
                </a:cubicBezTo>
                <a:cubicBezTo>
                  <a:pt x="12" y="32"/>
                  <a:pt x="12" y="32"/>
                  <a:pt x="12" y="32"/>
                </a:cubicBezTo>
                <a:cubicBezTo>
                  <a:pt x="28" y="32"/>
                  <a:pt x="28" y="32"/>
                  <a:pt x="28" y="32"/>
                </a:cubicBezTo>
                <a:lnTo>
                  <a:pt x="28" y="48"/>
                </a:lnTo>
                <a:close/>
                <a:moveTo>
                  <a:pt x="52" y="72"/>
                </a:moveTo>
                <a:cubicBezTo>
                  <a:pt x="36" y="72"/>
                  <a:pt x="36" y="72"/>
                  <a:pt x="36" y="72"/>
                </a:cubicBezTo>
                <a:cubicBezTo>
                  <a:pt x="36" y="56"/>
                  <a:pt x="36" y="56"/>
                  <a:pt x="36" y="56"/>
                </a:cubicBezTo>
                <a:cubicBezTo>
                  <a:pt x="52" y="56"/>
                  <a:pt x="52" y="56"/>
                  <a:pt x="52" y="56"/>
                </a:cubicBezTo>
                <a:lnTo>
                  <a:pt x="52" y="72"/>
                </a:lnTo>
                <a:close/>
                <a:moveTo>
                  <a:pt x="52" y="48"/>
                </a:moveTo>
                <a:cubicBezTo>
                  <a:pt x="36" y="48"/>
                  <a:pt x="36" y="48"/>
                  <a:pt x="36" y="48"/>
                </a:cubicBezTo>
                <a:cubicBezTo>
                  <a:pt x="36" y="32"/>
                  <a:pt x="36" y="32"/>
                  <a:pt x="36" y="32"/>
                </a:cubicBezTo>
                <a:cubicBezTo>
                  <a:pt x="52" y="32"/>
                  <a:pt x="52" y="32"/>
                  <a:pt x="52" y="32"/>
                </a:cubicBezTo>
                <a:lnTo>
                  <a:pt x="52" y="48"/>
                </a:lnTo>
                <a:close/>
                <a:moveTo>
                  <a:pt x="76" y="48"/>
                </a:moveTo>
                <a:cubicBezTo>
                  <a:pt x="60" y="48"/>
                  <a:pt x="60" y="48"/>
                  <a:pt x="60" y="48"/>
                </a:cubicBezTo>
                <a:cubicBezTo>
                  <a:pt x="60" y="32"/>
                  <a:pt x="60" y="32"/>
                  <a:pt x="60" y="32"/>
                </a:cubicBezTo>
                <a:cubicBezTo>
                  <a:pt x="76" y="32"/>
                  <a:pt x="76" y="32"/>
                  <a:pt x="76" y="32"/>
                </a:cubicBezTo>
                <a:lnTo>
                  <a:pt x="76" y="4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algn="ctr"/>
            <a:endParaRPr lang="zh-CN" altLang="en-US"/>
          </a:p>
        </p:txBody>
      </p:sp>
      <p:sp>
        <p:nvSpPr>
          <p:cNvPr id="31" name="文本框 30"/>
          <p:cNvSpPr txBox="1"/>
          <p:nvPr/>
        </p:nvSpPr>
        <p:spPr>
          <a:xfrm>
            <a:off x="1683975" y="2275187"/>
            <a:ext cx="22812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锐字真言体免费商用" panose="02010600030101010101" pitchFamily="2" charset="-122"/>
                <a:ea typeface="锐字真言体免费商用" panose="02010600030101010101" pitchFamily="2" charset="-122"/>
              </a:rPr>
              <a:t>请输入标题</a:t>
            </a:r>
          </a:p>
        </p:txBody>
      </p:sp>
      <p:sp>
        <p:nvSpPr>
          <p:cNvPr id="32" name="文本框 31"/>
          <p:cNvSpPr txBox="1"/>
          <p:nvPr/>
        </p:nvSpPr>
        <p:spPr>
          <a:xfrm>
            <a:off x="7219481" y="3669921"/>
            <a:ext cx="22812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锐字真言体免费商用" panose="02010600030101010101" pitchFamily="2" charset="-122"/>
                <a:ea typeface="锐字真言体免费商用" panose="02010600030101010101" pitchFamily="2" charset="-122"/>
              </a:rPr>
              <a:t>请输入标题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5755">
        <p14:gallery dir="l"/>
      </p:transition>
    </mc:Choice>
    <mc:Fallback xmlns="">
      <p:transition spd="slow" advTm="575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2.96296E-6 L -2.5E-6 -0.25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00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2.96296E-6 L -2.5E-6 0.25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000"/>
                            </p:stCondLst>
                            <p:childTnLst>
                              <p:par>
                                <p:cTn id="3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500"/>
                            </p:stCondLst>
                            <p:childTnLst>
                              <p:par>
                                <p:cTn id="37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5" grpId="0"/>
      <p:bldP spid="26" grpId="0"/>
      <p:bldP spid="30" grpId="0" animBg="1"/>
      <p:bldP spid="31" grpId="0"/>
      <p:bldP spid="3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图片 4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55" r="1751" b="67444"/>
          <a:stretch>
            <a:fillRect/>
          </a:stretch>
        </p:blipFill>
        <p:spPr>
          <a:xfrm>
            <a:off x="2818450" y="-302784"/>
            <a:ext cx="9456308" cy="381001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4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6771"/>
          <a:stretch>
            <a:fillRect/>
          </a:stretch>
        </p:blipFill>
        <p:spPr>
          <a:xfrm>
            <a:off x="336716" y="175360"/>
            <a:ext cx="800967" cy="772017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137683" y="301046"/>
            <a:ext cx="37532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chemeClr val="bg1"/>
                </a:solidFill>
                <a:latin typeface="锐字真言体免费商用" panose="02010600030101010101" pitchFamily="2" charset="-122"/>
                <a:ea typeface="锐字真言体免费商用" panose="02010600030101010101" pitchFamily="2" charset="-122"/>
              </a:rPr>
              <a:t>企业发展历程</a:t>
            </a:r>
          </a:p>
        </p:txBody>
      </p:sp>
      <p:sp>
        <p:nvSpPr>
          <p:cNvPr id="3" name="对话气泡: 矩形 2"/>
          <p:cNvSpPr/>
          <p:nvPr/>
        </p:nvSpPr>
        <p:spPr>
          <a:xfrm flipH="1" flipV="1">
            <a:off x="0" y="3682589"/>
            <a:ext cx="2086041" cy="308230"/>
          </a:xfrm>
          <a:prstGeom prst="wedgeRectCallout">
            <a:avLst>
              <a:gd name="adj1" fmla="val -21240"/>
              <a:gd name="adj2" fmla="val 114123"/>
            </a:avLst>
          </a:prstGeom>
          <a:solidFill>
            <a:schemeClr val="accent1">
              <a:lumMod val="60000"/>
              <a:lumOff val="40000"/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6" name="对话气泡: 矩形 45"/>
          <p:cNvSpPr/>
          <p:nvPr/>
        </p:nvSpPr>
        <p:spPr>
          <a:xfrm flipH="1">
            <a:off x="2212406" y="3682589"/>
            <a:ext cx="2086041" cy="308230"/>
          </a:xfrm>
          <a:prstGeom prst="wedgeRectCallout">
            <a:avLst>
              <a:gd name="adj1" fmla="val -21240"/>
              <a:gd name="adj2" fmla="val 114123"/>
            </a:avLst>
          </a:prstGeom>
          <a:solidFill>
            <a:schemeClr val="bg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8" name="对话气泡: 矩形 47"/>
          <p:cNvSpPr/>
          <p:nvPr/>
        </p:nvSpPr>
        <p:spPr>
          <a:xfrm flipH="1" flipV="1">
            <a:off x="4424812" y="3682589"/>
            <a:ext cx="2086041" cy="308230"/>
          </a:xfrm>
          <a:prstGeom prst="wedgeRectCallout">
            <a:avLst>
              <a:gd name="adj1" fmla="val -21240"/>
              <a:gd name="adj2" fmla="val 114123"/>
            </a:avLst>
          </a:prstGeom>
          <a:solidFill>
            <a:schemeClr val="accent1">
              <a:lumMod val="60000"/>
              <a:lumOff val="40000"/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9" name="对话气泡: 矩形 48"/>
          <p:cNvSpPr/>
          <p:nvPr/>
        </p:nvSpPr>
        <p:spPr>
          <a:xfrm flipH="1">
            <a:off x="6637218" y="3682589"/>
            <a:ext cx="2086041" cy="308230"/>
          </a:xfrm>
          <a:prstGeom prst="wedgeRectCallout">
            <a:avLst>
              <a:gd name="adj1" fmla="val -21240"/>
              <a:gd name="adj2" fmla="val 114123"/>
            </a:avLst>
          </a:prstGeom>
          <a:solidFill>
            <a:schemeClr val="bg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3" name="箭头: 五边形 42"/>
          <p:cNvSpPr/>
          <p:nvPr/>
        </p:nvSpPr>
        <p:spPr>
          <a:xfrm>
            <a:off x="11062030" y="3682589"/>
            <a:ext cx="787070" cy="308230"/>
          </a:xfrm>
          <a:prstGeom prst="homePlate">
            <a:avLst>
              <a:gd name="adj" fmla="val 69686"/>
            </a:avLst>
          </a:prstGeom>
          <a:solidFill>
            <a:srgbClr val="7B82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对话气泡: 矩形 50"/>
          <p:cNvSpPr/>
          <p:nvPr/>
        </p:nvSpPr>
        <p:spPr>
          <a:xfrm flipH="1" flipV="1">
            <a:off x="8849624" y="3682589"/>
            <a:ext cx="2086041" cy="308230"/>
          </a:xfrm>
          <a:prstGeom prst="wedgeRectCallout">
            <a:avLst>
              <a:gd name="adj1" fmla="val -21240"/>
              <a:gd name="adj2" fmla="val 114123"/>
            </a:avLst>
          </a:prstGeom>
          <a:solidFill>
            <a:schemeClr val="accent1">
              <a:lumMod val="60000"/>
              <a:lumOff val="40000"/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2" name="Freeform 102"/>
          <p:cNvSpPr>
            <a:spLocks noEditPoints="1"/>
          </p:cNvSpPr>
          <p:nvPr/>
        </p:nvSpPr>
        <p:spPr bwMode="auto">
          <a:xfrm>
            <a:off x="1300828" y="3023228"/>
            <a:ext cx="360000" cy="324000"/>
          </a:xfrm>
          <a:custGeom>
            <a:avLst/>
            <a:gdLst>
              <a:gd name="T0" fmla="*/ 72 w 80"/>
              <a:gd name="T1" fmla="*/ 12 h 76"/>
              <a:gd name="T2" fmla="*/ 72 w 80"/>
              <a:gd name="T3" fmla="*/ 8 h 76"/>
              <a:gd name="T4" fmla="*/ 64 w 80"/>
              <a:gd name="T5" fmla="*/ 8 h 76"/>
              <a:gd name="T6" fmla="*/ 64 w 80"/>
              <a:gd name="T7" fmla="*/ 12 h 76"/>
              <a:gd name="T8" fmla="*/ 56 w 80"/>
              <a:gd name="T9" fmla="*/ 12 h 76"/>
              <a:gd name="T10" fmla="*/ 56 w 80"/>
              <a:gd name="T11" fmla="*/ 4 h 76"/>
              <a:gd name="T12" fmla="*/ 52 w 80"/>
              <a:gd name="T13" fmla="*/ 0 h 76"/>
              <a:gd name="T14" fmla="*/ 28 w 80"/>
              <a:gd name="T15" fmla="*/ 0 h 76"/>
              <a:gd name="T16" fmla="*/ 24 w 80"/>
              <a:gd name="T17" fmla="*/ 4 h 76"/>
              <a:gd name="T18" fmla="*/ 24 w 80"/>
              <a:gd name="T19" fmla="*/ 12 h 76"/>
              <a:gd name="T20" fmla="*/ 16 w 80"/>
              <a:gd name="T21" fmla="*/ 12 h 76"/>
              <a:gd name="T22" fmla="*/ 16 w 80"/>
              <a:gd name="T23" fmla="*/ 8 h 76"/>
              <a:gd name="T24" fmla="*/ 8 w 80"/>
              <a:gd name="T25" fmla="*/ 8 h 76"/>
              <a:gd name="T26" fmla="*/ 8 w 80"/>
              <a:gd name="T27" fmla="*/ 12 h 76"/>
              <a:gd name="T28" fmla="*/ 0 w 80"/>
              <a:gd name="T29" fmla="*/ 20 h 76"/>
              <a:gd name="T30" fmla="*/ 0 w 80"/>
              <a:gd name="T31" fmla="*/ 68 h 76"/>
              <a:gd name="T32" fmla="*/ 8 w 80"/>
              <a:gd name="T33" fmla="*/ 76 h 76"/>
              <a:gd name="T34" fmla="*/ 72 w 80"/>
              <a:gd name="T35" fmla="*/ 76 h 76"/>
              <a:gd name="T36" fmla="*/ 80 w 80"/>
              <a:gd name="T37" fmla="*/ 68 h 76"/>
              <a:gd name="T38" fmla="*/ 80 w 80"/>
              <a:gd name="T39" fmla="*/ 20 h 76"/>
              <a:gd name="T40" fmla="*/ 72 w 80"/>
              <a:gd name="T41" fmla="*/ 12 h 76"/>
              <a:gd name="T42" fmla="*/ 32 w 80"/>
              <a:gd name="T43" fmla="*/ 8 h 76"/>
              <a:gd name="T44" fmla="*/ 48 w 80"/>
              <a:gd name="T45" fmla="*/ 8 h 76"/>
              <a:gd name="T46" fmla="*/ 48 w 80"/>
              <a:gd name="T47" fmla="*/ 12 h 76"/>
              <a:gd name="T48" fmla="*/ 32 w 80"/>
              <a:gd name="T49" fmla="*/ 12 h 76"/>
              <a:gd name="T50" fmla="*/ 32 w 80"/>
              <a:gd name="T51" fmla="*/ 8 h 76"/>
              <a:gd name="T52" fmla="*/ 52 w 80"/>
              <a:gd name="T53" fmla="*/ 36 h 76"/>
              <a:gd name="T54" fmla="*/ 38 w 80"/>
              <a:gd name="T55" fmla="*/ 36 h 76"/>
              <a:gd name="T56" fmla="*/ 36 w 80"/>
              <a:gd name="T57" fmla="*/ 38 h 76"/>
              <a:gd name="T58" fmla="*/ 38 w 80"/>
              <a:gd name="T59" fmla="*/ 40 h 76"/>
              <a:gd name="T60" fmla="*/ 42 w 80"/>
              <a:gd name="T61" fmla="*/ 40 h 76"/>
              <a:gd name="T62" fmla="*/ 52 w 80"/>
              <a:gd name="T63" fmla="*/ 50 h 76"/>
              <a:gd name="T64" fmla="*/ 44 w 80"/>
              <a:gd name="T65" fmla="*/ 60 h 76"/>
              <a:gd name="T66" fmla="*/ 44 w 80"/>
              <a:gd name="T67" fmla="*/ 64 h 76"/>
              <a:gd name="T68" fmla="*/ 36 w 80"/>
              <a:gd name="T69" fmla="*/ 64 h 76"/>
              <a:gd name="T70" fmla="*/ 36 w 80"/>
              <a:gd name="T71" fmla="*/ 60 h 76"/>
              <a:gd name="T72" fmla="*/ 28 w 80"/>
              <a:gd name="T73" fmla="*/ 60 h 76"/>
              <a:gd name="T74" fmla="*/ 28 w 80"/>
              <a:gd name="T75" fmla="*/ 52 h 76"/>
              <a:gd name="T76" fmla="*/ 42 w 80"/>
              <a:gd name="T77" fmla="*/ 52 h 76"/>
              <a:gd name="T78" fmla="*/ 44 w 80"/>
              <a:gd name="T79" fmla="*/ 50 h 76"/>
              <a:gd name="T80" fmla="*/ 42 w 80"/>
              <a:gd name="T81" fmla="*/ 48 h 76"/>
              <a:gd name="T82" fmla="*/ 38 w 80"/>
              <a:gd name="T83" fmla="*/ 48 h 76"/>
              <a:gd name="T84" fmla="*/ 28 w 80"/>
              <a:gd name="T85" fmla="*/ 38 h 76"/>
              <a:gd name="T86" fmla="*/ 36 w 80"/>
              <a:gd name="T87" fmla="*/ 28 h 76"/>
              <a:gd name="T88" fmla="*/ 36 w 80"/>
              <a:gd name="T89" fmla="*/ 24 h 76"/>
              <a:gd name="T90" fmla="*/ 44 w 80"/>
              <a:gd name="T91" fmla="*/ 24 h 76"/>
              <a:gd name="T92" fmla="*/ 44 w 80"/>
              <a:gd name="T93" fmla="*/ 28 h 76"/>
              <a:gd name="T94" fmla="*/ 52 w 80"/>
              <a:gd name="T95" fmla="*/ 28 h 76"/>
              <a:gd name="T96" fmla="*/ 52 w 80"/>
              <a:gd name="T97" fmla="*/ 36 h 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80" h="76">
                <a:moveTo>
                  <a:pt x="72" y="12"/>
                </a:moveTo>
                <a:cubicBezTo>
                  <a:pt x="72" y="8"/>
                  <a:pt x="72" y="8"/>
                  <a:pt x="72" y="8"/>
                </a:cubicBezTo>
                <a:cubicBezTo>
                  <a:pt x="64" y="8"/>
                  <a:pt x="64" y="8"/>
                  <a:pt x="64" y="8"/>
                </a:cubicBezTo>
                <a:cubicBezTo>
                  <a:pt x="64" y="12"/>
                  <a:pt x="64" y="12"/>
                  <a:pt x="64" y="12"/>
                </a:cubicBezTo>
                <a:cubicBezTo>
                  <a:pt x="56" y="12"/>
                  <a:pt x="56" y="12"/>
                  <a:pt x="56" y="12"/>
                </a:cubicBezTo>
                <a:cubicBezTo>
                  <a:pt x="56" y="4"/>
                  <a:pt x="56" y="4"/>
                  <a:pt x="56" y="4"/>
                </a:cubicBezTo>
                <a:cubicBezTo>
                  <a:pt x="56" y="2"/>
                  <a:pt x="54" y="0"/>
                  <a:pt x="52" y="0"/>
                </a:cubicBezTo>
                <a:cubicBezTo>
                  <a:pt x="28" y="0"/>
                  <a:pt x="28" y="0"/>
                  <a:pt x="28" y="0"/>
                </a:cubicBezTo>
                <a:cubicBezTo>
                  <a:pt x="26" y="0"/>
                  <a:pt x="24" y="2"/>
                  <a:pt x="24" y="4"/>
                </a:cubicBezTo>
                <a:cubicBezTo>
                  <a:pt x="24" y="12"/>
                  <a:pt x="24" y="12"/>
                  <a:pt x="24" y="12"/>
                </a:cubicBezTo>
                <a:cubicBezTo>
                  <a:pt x="16" y="12"/>
                  <a:pt x="16" y="12"/>
                  <a:pt x="16" y="12"/>
                </a:cubicBezTo>
                <a:cubicBezTo>
                  <a:pt x="16" y="8"/>
                  <a:pt x="16" y="8"/>
                  <a:pt x="16" y="8"/>
                </a:cubicBezTo>
                <a:cubicBezTo>
                  <a:pt x="8" y="8"/>
                  <a:pt x="8" y="8"/>
                  <a:pt x="8" y="8"/>
                </a:cubicBezTo>
                <a:cubicBezTo>
                  <a:pt x="8" y="12"/>
                  <a:pt x="8" y="12"/>
                  <a:pt x="8" y="12"/>
                </a:cubicBezTo>
                <a:cubicBezTo>
                  <a:pt x="4" y="12"/>
                  <a:pt x="0" y="16"/>
                  <a:pt x="0" y="20"/>
                </a:cubicBezTo>
                <a:cubicBezTo>
                  <a:pt x="0" y="68"/>
                  <a:pt x="0" y="68"/>
                  <a:pt x="0" y="68"/>
                </a:cubicBezTo>
                <a:cubicBezTo>
                  <a:pt x="0" y="72"/>
                  <a:pt x="4" y="76"/>
                  <a:pt x="8" y="76"/>
                </a:cubicBezTo>
                <a:cubicBezTo>
                  <a:pt x="72" y="76"/>
                  <a:pt x="72" y="76"/>
                  <a:pt x="72" y="76"/>
                </a:cubicBezTo>
                <a:cubicBezTo>
                  <a:pt x="76" y="76"/>
                  <a:pt x="80" y="72"/>
                  <a:pt x="80" y="68"/>
                </a:cubicBezTo>
                <a:cubicBezTo>
                  <a:pt x="80" y="20"/>
                  <a:pt x="80" y="20"/>
                  <a:pt x="80" y="20"/>
                </a:cubicBezTo>
                <a:cubicBezTo>
                  <a:pt x="80" y="16"/>
                  <a:pt x="76" y="12"/>
                  <a:pt x="72" y="12"/>
                </a:cubicBezTo>
                <a:close/>
                <a:moveTo>
                  <a:pt x="32" y="8"/>
                </a:moveTo>
                <a:cubicBezTo>
                  <a:pt x="48" y="8"/>
                  <a:pt x="48" y="8"/>
                  <a:pt x="48" y="8"/>
                </a:cubicBezTo>
                <a:cubicBezTo>
                  <a:pt x="48" y="12"/>
                  <a:pt x="48" y="12"/>
                  <a:pt x="48" y="12"/>
                </a:cubicBezTo>
                <a:cubicBezTo>
                  <a:pt x="32" y="12"/>
                  <a:pt x="32" y="12"/>
                  <a:pt x="32" y="12"/>
                </a:cubicBezTo>
                <a:lnTo>
                  <a:pt x="32" y="8"/>
                </a:lnTo>
                <a:close/>
                <a:moveTo>
                  <a:pt x="52" y="36"/>
                </a:moveTo>
                <a:cubicBezTo>
                  <a:pt x="38" y="36"/>
                  <a:pt x="38" y="36"/>
                  <a:pt x="38" y="36"/>
                </a:cubicBezTo>
                <a:cubicBezTo>
                  <a:pt x="37" y="36"/>
                  <a:pt x="36" y="37"/>
                  <a:pt x="36" y="38"/>
                </a:cubicBezTo>
                <a:cubicBezTo>
                  <a:pt x="36" y="39"/>
                  <a:pt x="37" y="40"/>
                  <a:pt x="38" y="40"/>
                </a:cubicBezTo>
                <a:cubicBezTo>
                  <a:pt x="42" y="40"/>
                  <a:pt x="42" y="40"/>
                  <a:pt x="42" y="40"/>
                </a:cubicBezTo>
                <a:cubicBezTo>
                  <a:pt x="48" y="40"/>
                  <a:pt x="52" y="44"/>
                  <a:pt x="52" y="50"/>
                </a:cubicBezTo>
                <a:cubicBezTo>
                  <a:pt x="52" y="55"/>
                  <a:pt x="49" y="59"/>
                  <a:pt x="44" y="60"/>
                </a:cubicBezTo>
                <a:cubicBezTo>
                  <a:pt x="44" y="64"/>
                  <a:pt x="44" y="64"/>
                  <a:pt x="44" y="64"/>
                </a:cubicBezTo>
                <a:cubicBezTo>
                  <a:pt x="36" y="64"/>
                  <a:pt x="36" y="64"/>
                  <a:pt x="36" y="64"/>
                </a:cubicBezTo>
                <a:cubicBezTo>
                  <a:pt x="36" y="60"/>
                  <a:pt x="36" y="60"/>
                  <a:pt x="36" y="60"/>
                </a:cubicBezTo>
                <a:cubicBezTo>
                  <a:pt x="28" y="60"/>
                  <a:pt x="28" y="60"/>
                  <a:pt x="28" y="60"/>
                </a:cubicBezTo>
                <a:cubicBezTo>
                  <a:pt x="28" y="52"/>
                  <a:pt x="28" y="52"/>
                  <a:pt x="28" y="52"/>
                </a:cubicBezTo>
                <a:cubicBezTo>
                  <a:pt x="42" y="52"/>
                  <a:pt x="42" y="52"/>
                  <a:pt x="42" y="52"/>
                </a:cubicBezTo>
                <a:cubicBezTo>
                  <a:pt x="43" y="52"/>
                  <a:pt x="44" y="51"/>
                  <a:pt x="44" y="50"/>
                </a:cubicBezTo>
                <a:cubicBezTo>
                  <a:pt x="44" y="49"/>
                  <a:pt x="43" y="48"/>
                  <a:pt x="42" y="48"/>
                </a:cubicBezTo>
                <a:cubicBezTo>
                  <a:pt x="38" y="48"/>
                  <a:pt x="38" y="48"/>
                  <a:pt x="38" y="48"/>
                </a:cubicBezTo>
                <a:cubicBezTo>
                  <a:pt x="32" y="48"/>
                  <a:pt x="28" y="44"/>
                  <a:pt x="28" y="38"/>
                </a:cubicBezTo>
                <a:cubicBezTo>
                  <a:pt x="28" y="33"/>
                  <a:pt x="31" y="29"/>
                  <a:pt x="36" y="28"/>
                </a:cubicBezTo>
                <a:cubicBezTo>
                  <a:pt x="36" y="24"/>
                  <a:pt x="36" y="24"/>
                  <a:pt x="36" y="24"/>
                </a:cubicBezTo>
                <a:cubicBezTo>
                  <a:pt x="44" y="24"/>
                  <a:pt x="44" y="24"/>
                  <a:pt x="44" y="24"/>
                </a:cubicBezTo>
                <a:cubicBezTo>
                  <a:pt x="44" y="28"/>
                  <a:pt x="44" y="28"/>
                  <a:pt x="44" y="28"/>
                </a:cubicBezTo>
                <a:cubicBezTo>
                  <a:pt x="52" y="28"/>
                  <a:pt x="52" y="28"/>
                  <a:pt x="52" y="28"/>
                </a:cubicBezTo>
                <a:lnTo>
                  <a:pt x="52" y="36"/>
                </a:lnTo>
                <a:close/>
              </a:path>
            </a:pathLst>
          </a:custGeom>
          <a:solidFill>
            <a:srgbClr val="47629D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algn="ctr"/>
            <a:endParaRPr lang="zh-CN" altLang="en-US" dirty="0"/>
          </a:p>
        </p:txBody>
      </p:sp>
      <p:grpSp>
        <p:nvGrpSpPr>
          <p:cNvPr id="53" name="组合 52"/>
          <p:cNvGrpSpPr/>
          <p:nvPr/>
        </p:nvGrpSpPr>
        <p:grpSpPr>
          <a:xfrm>
            <a:off x="3522402" y="4316676"/>
            <a:ext cx="360000" cy="324000"/>
            <a:chOff x="5665788" y="1795463"/>
            <a:chExt cx="254000" cy="228600"/>
          </a:xfrm>
          <a:solidFill>
            <a:schemeClr val="bg1">
              <a:alpha val="54000"/>
            </a:schemeClr>
          </a:solidFill>
        </p:grpSpPr>
        <p:sp>
          <p:nvSpPr>
            <p:cNvPr id="54" name="Oval 16"/>
            <p:cNvSpPr>
              <a:spLocks noChangeArrowheads="1"/>
            </p:cNvSpPr>
            <p:nvPr/>
          </p:nvSpPr>
          <p:spPr bwMode="auto">
            <a:xfrm>
              <a:off x="5741988" y="1871663"/>
              <a:ext cx="101600" cy="101600"/>
            </a:xfrm>
            <a:prstGeom prst="ellipse">
              <a:avLst/>
            </a:pr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algn="ctr"/>
              <a:endParaRPr lang="zh-CN" altLang="en-US" dirty="0"/>
            </a:p>
          </p:txBody>
        </p:sp>
        <p:sp>
          <p:nvSpPr>
            <p:cNvPr id="55" name="Freeform 17"/>
            <p:cNvSpPr>
              <a:spLocks noEditPoints="1"/>
            </p:cNvSpPr>
            <p:nvPr/>
          </p:nvSpPr>
          <p:spPr bwMode="auto">
            <a:xfrm>
              <a:off x="5665788" y="1795463"/>
              <a:ext cx="254000" cy="228600"/>
            </a:xfrm>
            <a:custGeom>
              <a:avLst/>
              <a:gdLst>
                <a:gd name="T0" fmla="*/ 72 w 80"/>
                <a:gd name="T1" fmla="*/ 12 h 72"/>
                <a:gd name="T2" fmla="*/ 64 w 80"/>
                <a:gd name="T3" fmla="*/ 12 h 72"/>
                <a:gd name="T4" fmla="*/ 58 w 80"/>
                <a:gd name="T5" fmla="*/ 8 h 72"/>
                <a:gd name="T6" fmla="*/ 54 w 80"/>
                <a:gd name="T7" fmla="*/ 4 h 72"/>
                <a:gd name="T8" fmla="*/ 48 w 80"/>
                <a:gd name="T9" fmla="*/ 0 h 72"/>
                <a:gd name="T10" fmla="*/ 32 w 80"/>
                <a:gd name="T11" fmla="*/ 0 h 72"/>
                <a:gd name="T12" fmla="*/ 26 w 80"/>
                <a:gd name="T13" fmla="*/ 4 h 72"/>
                <a:gd name="T14" fmla="*/ 22 w 80"/>
                <a:gd name="T15" fmla="*/ 8 h 72"/>
                <a:gd name="T16" fmla="*/ 16 w 80"/>
                <a:gd name="T17" fmla="*/ 12 h 72"/>
                <a:gd name="T18" fmla="*/ 8 w 80"/>
                <a:gd name="T19" fmla="*/ 12 h 72"/>
                <a:gd name="T20" fmla="*/ 0 w 80"/>
                <a:gd name="T21" fmla="*/ 20 h 72"/>
                <a:gd name="T22" fmla="*/ 0 w 80"/>
                <a:gd name="T23" fmla="*/ 64 h 72"/>
                <a:gd name="T24" fmla="*/ 8 w 80"/>
                <a:gd name="T25" fmla="*/ 72 h 72"/>
                <a:gd name="T26" fmla="*/ 72 w 80"/>
                <a:gd name="T27" fmla="*/ 72 h 72"/>
                <a:gd name="T28" fmla="*/ 80 w 80"/>
                <a:gd name="T29" fmla="*/ 64 h 72"/>
                <a:gd name="T30" fmla="*/ 80 w 80"/>
                <a:gd name="T31" fmla="*/ 20 h 72"/>
                <a:gd name="T32" fmla="*/ 72 w 80"/>
                <a:gd name="T33" fmla="*/ 12 h 72"/>
                <a:gd name="T34" fmla="*/ 40 w 80"/>
                <a:gd name="T35" fmla="*/ 64 h 72"/>
                <a:gd name="T36" fmla="*/ 16 w 80"/>
                <a:gd name="T37" fmla="*/ 40 h 72"/>
                <a:gd name="T38" fmla="*/ 40 w 80"/>
                <a:gd name="T39" fmla="*/ 16 h 72"/>
                <a:gd name="T40" fmla="*/ 64 w 80"/>
                <a:gd name="T41" fmla="*/ 40 h 72"/>
                <a:gd name="T42" fmla="*/ 40 w 80"/>
                <a:gd name="T43" fmla="*/ 64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0" h="72">
                  <a:moveTo>
                    <a:pt x="72" y="12"/>
                  </a:moveTo>
                  <a:cubicBezTo>
                    <a:pt x="64" y="12"/>
                    <a:pt x="64" y="12"/>
                    <a:pt x="64" y="12"/>
                  </a:cubicBezTo>
                  <a:cubicBezTo>
                    <a:pt x="62" y="12"/>
                    <a:pt x="59" y="11"/>
                    <a:pt x="58" y="8"/>
                  </a:cubicBezTo>
                  <a:cubicBezTo>
                    <a:pt x="54" y="4"/>
                    <a:pt x="54" y="4"/>
                    <a:pt x="54" y="4"/>
                  </a:cubicBezTo>
                  <a:cubicBezTo>
                    <a:pt x="53" y="1"/>
                    <a:pt x="50" y="0"/>
                    <a:pt x="48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0" y="0"/>
                    <a:pt x="27" y="1"/>
                    <a:pt x="26" y="4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1" y="11"/>
                    <a:pt x="18" y="12"/>
                    <a:pt x="16" y="12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4" y="12"/>
                    <a:pt x="0" y="16"/>
                    <a:pt x="0" y="2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0" y="68"/>
                    <a:pt x="4" y="72"/>
                    <a:pt x="8" y="72"/>
                  </a:cubicBezTo>
                  <a:cubicBezTo>
                    <a:pt x="72" y="72"/>
                    <a:pt x="72" y="72"/>
                    <a:pt x="72" y="72"/>
                  </a:cubicBezTo>
                  <a:cubicBezTo>
                    <a:pt x="76" y="72"/>
                    <a:pt x="80" y="68"/>
                    <a:pt x="80" y="64"/>
                  </a:cubicBezTo>
                  <a:cubicBezTo>
                    <a:pt x="80" y="20"/>
                    <a:pt x="80" y="20"/>
                    <a:pt x="80" y="20"/>
                  </a:cubicBezTo>
                  <a:cubicBezTo>
                    <a:pt x="80" y="16"/>
                    <a:pt x="76" y="12"/>
                    <a:pt x="72" y="12"/>
                  </a:cubicBezTo>
                  <a:close/>
                  <a:moveTo>
                    <a:pt x="40" y="64"/>
                  </a:moveTo>
                  <a:cubicBezTo>
                    <a:pt x="27" y="64"/>
                    <a:pt x="16" y="53"/>
                    <a:pt x="16" y="40"/>
                  </a:cubicBezTo>
                  <a:cubicBezTo>
                    <a:pt x="16" y="27"/>
                    <a:pt x="27" y="16"/>
                    <a:pt x="40" y="16"/>
                  </a:cubicBezTo>
                  <a:cubicBezTo>
                    <a:pt x="53" y="16"/>
                    <a:pt x="64" y="27"/>
                    <a:pt x="64" y="40"/>
                  </a:cubicBezTo>
                  <a:cubicBezTo>
                    <a:pt x="64" y="53"/>
                    <a:pt x="53" y="64"/>
                    <a:pt x="40" y="64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algn="ctr"/>
              <a:endParaRPr lang="zh-CN" altLang="en-US"/>
            </a:p>
          </p:txBody>
        </p:sp>
      </p:grpSp>
      <p:grpSp>
        <p:nvGrpSpPr>
          <p:cNvPr id="56" name="组合 55"/>
          <p:cNvGrpSpPr/>
          <p:nvPr/>
        </p:nvGrpSpPr>
        <p:grpSpPr>
          <a:xfrm>
            <a:off x="5736000" y="3049954"/>
            <a:ext cx="360000" cy="324000"/>
            <a:chOff x="6273801" y="3011488"/>
            <a:chExt cx="239712" cy="227013"/>
          </a:xfrm>
          <a:solidFill>
            <a:srgbClr val="465F98"/>
          </a:solidFill>
        </p:grpSpPr>
        <p:sp>
          <p:nvSpPr>
            <p:cNvPr id="57" name="Freeform 60"/>
            <p:cNvSpPr/>
            <p:nvPr/>
          </p:nvSpPr>
          <p:spPr bwMode="auto">
            <a:xfrm>
              <a:off x="6273801" y="3011488"/>
              <a:ext cx="125413" cy="227013"/>
            </a:xfrm>
            <a:custGeom>
              <a:avLst/>
              <a:gdLst>
                <a:gd name="T0" fmla="*/ 38 w 40"/>
                <a:gd name="T1" fmla="*/ 0 h 72"/>
                <a:gd name="T2" fmla="*/ 33 w 40"/>
                <a:gd name="T3" fmla="*/ 1 h 72"/>
                <a:gd name="T4" fmla="*/ 16 w 40"/>
                <a:gd name="T5" fmla="*/ 20 h 72"/>
                <a:gd name="T6" fmla="*/ 4 w 40"/>
                <a:gd name="T7" fmla="*/ 20 h 72"/>
                <a:gd name="T8" fmla="*/ 0 w 40"/>
                <a:gd name="T9" fmla="*/ 24 h 72"/>
                <a:gd name="T10" fmla="*/ 0 w 40"/>
                <a:gd name="T11" fmla="*/ 48 h 72"/>
                <a:gd name="T12" fmla="*/ 4 w 40"/>
                <a:gd name="T13" fmla="*/ 52 h 72"/>
                <a:gd name="T14" fmla="*/ 16 w 40"/>
                <a:gd name="T15" fmla="*/ 52 h 72"/>
                <a:gd name="T16" fmla="*/ 33 w 40"/>
                <a:gd name="T17" fmla="*/ 71 h 72"/>
                <a:gd name="T18" fmla="*/ 38 w 40"/>
                <a:gd name="T19" fmla="*/ 72 h 72"/>
                <a:gd name="T20" fmla="*/ 40 w 40"/>
                <a:gd name="T21" fmla="*/ 68 h 72"/>
                <a:gd name="T22" fmla="*/ 40 w 40"/>
                <a:gd name="T23" fmla="*/ 4 h 72"/>
                <a:gd name="T24" fmla="*/ 38 w 40"/>
                <a:gd name="T25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0" h="72">
                  <a:moveTo>
                    <a:pt x="38" y="0"/>
                  </a:moveTo>
                  <a:cubicBezTo>
                    <a:pt x="36" y="0"/>
                    <a:pt x="34" y="0"/>
                    <a:pt x="33" y="1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2" y="20"/>
                    <a:pt x="0" y="22"/>
                    <a:pt x="0" y="24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50"/>
                    <a:pt x="2" y="52"/>
                    <a:pt x="4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33" y="71"/>
                    <a:pt x="33" y="71"/>
                    <a:pt x="33" y="71"/>
                  </a:cubicBezTo>
                  <a:cubicBezTo>
                    <a:pt x="34" y="72"/>
                    <a:pt x="36" y="72"/>
                    <a:pt x="38" y="72"/>
                  </a:cubicBezTo>
                  <a:cubicBezTo>
                    <a:pt x="39" y="71"/>
                    <a:pt x="40" y="70"/>
                    <a:pt x="40" y="68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0" y="2"/>
                    <a:pt x="39" y="1"/>
                    <a:pt x="38" y="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algn="ctr"/>
              <a:endParaRPr lang="zh-CN" altLang="en-US"/>
            </a:p>
          </p:txBody>
        </p:sp>
        <p:sp>
          <p:nvSpPr>
            <p:cNvPr id="58" name="Freeform 61"/>
            <p:cNvSpPr/>
            <p:nvPr/>
          </p:nvSpPr>
          <p:spPr bwMode="auto">
            <a:xfrm>
              <a:off x="6424613" y="3036888"/>
              <a:ext cx="88900" cy="176213"/>
            </a:xfrm>
            <a:custGeom>
              <a:avLst/>
              <a:gdLst>
                <a:gd name="T0" fmla="*/ 0 w 28"/>
                <a:gd name="T1" fmla="*/ 0 h 56"/>
                <a:gd name="T2" fmla="*/ 0 w 28"/>
                <a:gd name="T3" fmla="*/ 8 h 56"/>
                <a:gd name="T4" fmla="*/ 20 w 28"/>
                <a:gd name="T5" fmla="*/ 28 h 56"/>
                <a:gd name="T6" fmla="*/ 0 w 28"/>
                <a:gd name="T7" fmla="*/ 48 h 56"/>
                <a:gd name="T8" fmla="*/ 0 w 28"/>
                <a:gd name="T9" fmla="*/ 56 h 56"/>
                <a:gd name="T10" fmla="*/ 28 w 28"/>
                <a:gd name="T11" fmla="*/ 28 h 56"/>
                <a:gd name="T12" fmla="*/ 0 w 28"/>
                <a:gd name="T13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56">
                  <a:moveTo>
                    <a:pt x="0" y="0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11" y="8"/>
                    <a:pt x="20" y="17"/>
                    <a:pt x="20" y="28"/>
                  </a:cubicBezTo>
                  <a:cubicBezTo>
                    <a:pt x="20" y="39"/>
                    <a:pt x="11" y="48"/>
                    <a:pt x="0" y="48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15" y="56"/>
                    <a:pt x="28" y="43"/>
                    <a:pt x="28" y="28"/>
                  </a:cubicBezTo>
                  <a:cubicBezTo>
                    <a:pt x="28" y="13"/>
                    <a:pt x="15" y="0"/>
                    <a:pt x="0" y="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algn="ctr"/>
              <a:endParaRPr lang="zh-CN" altLang="en-US"/>
            </a:p>
          </p:txBody>
        </p:sp>
        <p:sp>
          <p:nvSpPr>
            <p:cNvPr id="59" name="Freeform 62"/>
            <p:cNvSpPr/>
            <p:nvPr/>
          </p:nvSpPr>
          <p:spPr bwMode="auto">
            <a:xfrm>
              <a:off x="6424613" y="3087688"/>
              <a:ext cx="38100" cy="76200"/>
            </a:xfrm>
            <a:custGeom>
              <a:avLst/>
              <a:gdLst>
                <a:gd name="T0" fmla="*/ 12 w 12"/>
                <a:gd name="T1" fmla="*/ 12 h 24"/>
                <a:gd name="T2" fmla="*/ 0 w 12"/>
                <a:gd name="T3" fmla="*/ 0 h 24"/>
                <a:gd name="T4" fmla="*/ 0 w 12"/>
                <a:gd name="T5" fmla="*/ 8 h 24"/>
                <a:gd name="T6" fmla="*/ 4 w 12"/>
                <a:gd name="T7" fmla="*/ 12 h 24"/>
                <a:gd name="T8" fmla="*/ 0 w 12"/>
                <a:gd name="T9" fmla="*/ 16 h 24"/>
                <a:gd name="T10" fmla="*/ 0 w 12"/>
                <a:gd name="T11" fmla="*/ 24 h 24"/>
                <a:gd name="T12" fmla="*/ 12 w 12"/>
                <a:gd name="T13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24">
                  <a:moveTo>
                    <a:pt x="12" y="12"/>
                  </a:moveTo>
                  <a:cubicBezTo>
                    <a:pt x="12" y="5"/>
                    <a:pt x="7" y="0"/>
                    <a:pt x="0" y="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2" y="8"/>
                    <a:pt x="4" y="10"/>
                    <a:pt x="4" y="12"/>
                  </a:cubicBezTo>
                  <a:cubicBezTo>
                    <a:pt x="4" y="14"/>
                    <a:pt x="2" y="16"/>
                    <a:pt x="0" y="16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7" y="24"/>
                    <a:pt x="12" y="19"/>
                    <a:pt x="12" y="1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algn="ctr"/>
              <a:endParaRPr lang="zh-CN" altLang="en-US"/>
            </a:p>
          </p:txBody>
        </p:sp>
      </p:grpSp>
      <p:grpSp>
        <p:nvGrpSpPr>
          <p:cNvPr id="60" name="组合 59"/>
          <p:cNvGrpSpPr/>
          <p:nvPr/>
        </p:nvGrpSpPr>
        <p:grpSpPr>
          <a:xfrm>
            <a:off x="7949600" y="4316676"/>
            <a:ext cx="360000" cy="360000"/>
            <a:chOff x="4465638" y="2998788"/>
            <a:chExt cx="227013" cy="252413"/>
          </a:xfrm>
          <a:solidFill>
            <a:schemeClr val="bg1">
              <a:alpha val="54000"/>
            </a:schemeClr>
          </a:solidFill>
        </p:grpSpPr>
        <p:sp>
          <p:nvSpPr>
            <p:cNvPr id="61" name="Freeform 54"/>
            <p:cNvSpPr/>
            <p:nvPr/>
          </p:nvSpPr>
          <p:spPr bwMode="auto">
            <a:xfrm>
              <a:off x="4465638" y="2998788"/>
              <a:ext cx="227013" cy="152400"/>
            </a:xfrm>
            <a:custGeom>
              <a:avLst/>
              <a:gdLst>
                <a:gd name="T0" fmla="*/ 64 w 72"/>
                <a:gd name="T1" fmla="*/ 24 h 48"/>
                <a:gd name="T2" fmla="*/ 64 w 72"/>
                <a:gd name="T3" fmla="*/ 24 h 48"/>
                <a:gd name="T4" fmla="*/ 36 w 72"/>
                <a:gd name="T5" fmla="*/ 0 h 48"/>
                <a:gd name="T6" fmla="*/ 8 w 72"/>
                <a:gd name="T7" fmla="*/ 24 h 48"/>
                <a:gd name="T8" fmla="*/ 8 w 72"/>
                <a:gd name="T9" fmla="*/ 24 h 48"/>
                <a:gd name="T10" fmla="*/ 0 w 72"/>
                <a:gd name="T11" fmla="*/ 32 h 48"/>
                <a:gd name="T12" fmla="*/ 0 w 72"/>
                <a:gd name="T13" fmla="*/ 40 h 48"/>
                <a:gd name="T14" fmla="*/ 8 w 72"/>
                <a:gd name="T15" fmla="*/ 48 h 48"/>
                <a:gd name="T16" fmla="*/ 16 w 72"/>
                <a:gd name="T17" fmla="*/ 48 h 48"/>
                <a:gd name="T18" fmla="*/ 16 w 72"/>
                <a:gd name="T19" fmla="*/ 28 h 48"/>
                <a:gd name="T20" fmla="*/ 36 w 72"/>
                <a:gd name="T21" fmla="*/ 8 h 48"/>
                <a:gd name="T22" fmla="*/ 56 w 72"/>
                <a:gd name="T23" fmla="*/ 28 h 48"/>
                <a:gd name="T24" fmla="*/ 56 w 72"/>
                <a:gd name="T25" fmla="*/ 48 h 48"/>
                <a:gd name="T26" fmla="*/ 64 w 72"/>
                <a:gd name="T27" fmla="*/ 48 h 48"/>
                <a:gd name="T28" fmla="*/ 72 w 72"/>
                <a:gd name="T29" fmla="*/ 40 h 48"/>
                <a:gd name="T30" fmla="*/ 72 w 72"/>
                <a:gd name="T31" fmla="*/ 32 h 48"/>
                <a:gd name="T32" fmla="*/ 64 w 72"/>
                <a:gd name="T33" fmla="*/ 2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2" h="48">
                  <a:moveTo>
                    <a:pt x="64" y="24"/>
                  </a:moveTo>
                  <a:cubicBezTo>
                    <a:pt x="64" y="24"/>
                    <a:pt x="64" y="24"/>
                    <a:pt x="64" y="24"/>
                  </a:cubicBezTo>
                  <a:cubicBezTo>
                    <a:pt x="62" y="10"/>
                    <a:pt x="50" y="0"/>
                    <a:pt x="36" y="0"/>
                  </a:cubicBezTo>
                  <a:cubicBezTo>
                    <a:pt x="22" y="0"/>
                    <a:pt x="10" y="10"/>
                    <a:pt x="8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4" y="24"/>
                    <a:pt x="0" y="28"/>
                    <a:pt x="0" y="32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4"/>
                    <a:pt x="4" y="48"/>
                    <a:pt x="8" y="48"/>
                  </a:cubicBezTo>
                  <a:cubicBezTo>
                    <a:pt x="16" y="48"/>
                    <a:pt x="16" y="48"/>
                    <a:pt x="16" y="48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17"/>
                    <a:pt x="25" y="8"/>
                    <a:pt x="36" y="8"/>
                  </a:cubicBezTo>
                  <a:cubicBezTo>
                    <a:pt x="47" y="8"/>
                    <a:pt x="56" y="17"/>
                    <a:pt x="56" y="28"/>
                  </a:cubicBezTo>
                  <a:cubicBezTo>
                    <a:pt x="56" y="48"/>
                    <a:pt x="56" y="48"/>
                    <a:pt x="56" y="48"/>
                  </a:cubicBezTo>
                  <a:cubicBezTo>
                    <a:pt x="64" y="48"/>
                    <a:pt x="64" y="48"/>
                    <a:pt x="64" y="48"/>
                  </a:cubicBezTo>
                  <a:cubicBezTo>
                    <a:pt x="68" y="48"/>
                    <a:pt x="72" y="44"/>
                    <a:pt x="72" y="40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2" y="28"/>
                    <a:pt x="68" y="24"/>
                    <a:pt x="64" y="24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algn="ctr"/>
              <a:endParaRPr lang="zh-CN" altLang="en-US"/>
            </a:p>
          </p:txBody>
        </p:sp>
        <p:sp>
          <p:nvSpPr>
            <p:cNvPr id="62" name="Oval 55"/>
            <p:cNvSpPr>
              <a:spLocks noChangeArrowheads="1"/>
            </p:cNvSpPr>
            <p:nvPr/>
          </p:nvSpPr>
          <p:spPr bwMode="auto">
            <a:xfrm>
              <a:off x="4529138" y="3049588"/>
              <a:ext cx="101600" cy="101600"/>
            </a:xfrm>
            <a:prstGeom prst="ellipse">
              <a:avLst/>
            </a:pr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algn="ctr"/>
              <a:endParaRPr lang="zh-CN" altLang="en-US" dirty="0"/>
            </a:p>
          </p:txBody>
        </p:sp>
        <p:sp>
          <p:nvSpPr>
            <p:cNvPr id="63" name="Freeform 56"/>
            <p:cNvSpPr/>
            <p:nvPr/>
          </p:nvSpPr>
          <p:spPr bwMode="auto">
            <a:xfrm>
              <a:off x="4478338" y="3163888"/>
              <a:ext cx="201613" cy="87313"/>
            </a:xfrm>
            <a:custGeom>
              <a:avLst/>
              <a:gdLst>
                <a:gd name="T0" fmla="*/ 32 w 64"/>
                <a:gd name="T1" fmla="*/ 0 h 28"/>
                <a:gd name="T2" fmla="*/ 0 w 64"/>
                <a:gd name="T3" fmla="*/ 24 h 28"/>
                <a:gd name="T4" fmla="*/ 0 w 64"/>
                <a:gd name="T5" fmla="*/ 28 h 28"/>
                <a:gd name="T6" fmla="*/ 64 w 64"/>
                <a:gd name="T7" fmla="*/ 28 h 28"/>
                <a:gd name="T8" fmla="*/ 64 w 64"/>
                <a:gd name="T9" fmla="*/ 24 h 28"/>
                <a:gd name="T10" fmla="*/ 32 w 64"/>
                <a:gd name="T11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" h="28">
                  <a:moveTo>
                    <a:pt x="32" y="0"/>
                  </a:moveTo>
                  <a:cubicBezTo>
                    <a:pt x="13" y="0"/>
                    <a:pt x="0" y="10"/>
                    <a:pt x="0" y="24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64" y="28"/>
                    <a:pt x="64" y="28"/>
                    <a:pt x="64" y="28"/>
                  </a:cubicBezTo>
                  <a:cubicBezTo>
                    <a:pt x="64" y="24"/>
                    <a:pt x="64" y="24"/>
                    <a:pt x="64" y="24"/>
                  </a:cubicBezTo>
                  <a:cubicBezTo>
                    <a:pt x="64" y="10"/>
                    <a:pt x="51" y="0"/>
                    <a:pt x="32" y="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algn="ctr"/>
              <a:endParaRPr lang="zh-CN" altLang="en-US"/>
            </a:p>
          </p:txBody>
        </p:sp>
      </p:grpSp>
      <p:grpSp>
        <p:nvGrpSpPr>
          <p:cNvPr id="64" name="组合 63"/>
          <p:cNvGrpSpPr/>
          <p:nvPr/>
        </p:nvGrpSpPr>
        <p:grpSpPr>
          <a:xfrm>
            <a:off x="10122646" y="3095939"/>
            <a:ext cx="360000" cy="324000"/>
            <a:chOff x="3240088" y="3606801"/>
            <a:chExt cx="252413" cy="252412"/>
          </a:xfrm>
          <a:solidFill>
            <a:srgbClr val="445584"/>
          </a:solidFill>
        </p:grpSpPr>
        <p:sp>
          <p:nvSpPr>
            <p:cNvPr id="65" name="Freeform 84"/>
            <p:cNvSpPr/>
            <p:nvPr/>
          </p:nvSpPr>
          <p:spPr bwMode="auto">
            <a:xfrm>
              <a:off x="3354388" y="3770313"/>
              <a:ext cx="61913" cy="88900"/>
            </a:xfrm>
            <a:custGeom>
              <a:avLst/>
              <a:gdLst>
                <a:gd name="T0" fmla="*/ 12 w 20"/>
                <a:gd name="T1" fmla="*/ 18 h 28"/>
                <a:gd name="T2" fmla="*/ 10 w 20"/>
                <a:gd name="T3" fmla="*/ 20 h 28"/>
                <a:gd name="T4" fmla="*/ 8 w 20"/>
                <a:gd name="T5" fmla="*/ 18 h 28"/>
                <a:gd name="T6" fmla="*/ 8 w 20"/>
                <a:gd name="T7" fmla="*/ 0 h 28"/>
                <a:gd name="T8" fmla="*/ 0 w 20"/>
                <a:gd name="T9" fmla="*/ 0 h 28"/>
                <a:gd name="T10" fmla="*/ 0 w 20"/>
                <a:gd name="T11" fmla="*/ 18 h 28"/>
                <a:gd name="T12" fmla="*/ 10 w 20"/>
                <a:gd name="T13" fmla="*/ 28 h 28"/>
                <a:gd name="T14" fmla="*/ 20 w 20"/>
                <a:gd name="T15" fmla="*/ 18 h 28"/>
                <a:gd name="T16" fmla="*/ 20 w 20"/>
                <a:gd name="T17" fmla="*/ 16 h 28"/>
                <a:gd name="T18" fmla="*/ 12 w 20"/>
                <a:gd name="T19" fmla="*/ 16 h 28"/>
                <a:gd name="T20" fmla="*/ 12 w 20"/>
                <a:gd name="T21" fmla="*/ 1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28">
                  <a:moveTo>
                    <a:pt x="12" y="18"/>
                  </a:moveTo>
                  <a:cubicBezTo>
                    <a:pt x="12" y="19"/>
                    <a:pt x="11" y="20"/>
                    <a:pt x="10" y="20"/>
                  </a:cubicBezTo>
                  <a:cubicBezTo>
                    <a:pt x="9" y="20"/>
                    <a:pt x="8" y="19"/>
                    <a:pt x="8" y="18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24"/>
                    <a:pt x="5" y="28"/>
                    <a:pt x="10" y="28"/>
                  </a:cubicBezTo>
                  <a:cubicBezTo>
                    <a:pt x="16" y="28"/>
                    <a:pt x="20" y="24"/>
                    <a:pt x="20" y="18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12" y="16"/>
                    <a:pt x="12" y="16"/>
                    <a:pt x="12" y="16"/>
                  </a:cubicBezTo>
                  <a:lnTo>
                    <a:pt x="12" y="1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algn="ctr"/>
              <a:endParaRPr lang="zh-CN" altLang="en-US"/>
            </a:p>
          </p:txBody>
        </p:sp>
        <p:sp>
          <p:nvSpPr>
            <p:cNvPr id="66" name="Freeform 85"/>
            <p:cNvSpPr/>
            <p:nvPr/>
          </p:nvSpPr>
          <p:spPr bwMode="auto">
            <a:xfrm>
              <a:off x="3240088" y="3606801"/>
              <a:ext cx="252413" cy="150813"/>
            </a:xfrm>
            <a:custGeom>
              <a:avLst/>
              <a:gdLst>
                <a:gd name="T0" fmla="*/ 44 w 80"/>
                <a:gd name="T1" fmla="*/ 8 h 48"/>
                <a:gd name="T2" fmla="*/ 44 w 80"/>
                <a:gd name="T3" fmla="*/ 4 h 48"/>
                <a:gd name="T4" fmla="*/ 40 w 80"/>
                <a:gd name="T5" fmla="*/ 0 h 48"/>
                <a:gd name="T6" fmla="*/ 36 w 80"/>
                <a:gd name="T7" fmla="*/ 4 h 48"/>
                <a:gd name="T8" fmla="*/ 36 w 80"/>
                <a:gd name="T9" fmla="*/ 8 h 48"/>
                <a:gd name="T10" fmla="*/ 0 w 80"/>
                <a:gd name="T11" fmla="*/ 48 h 48"/>
                <a:gd name="T12" fmla="*/ 20 w 80"/>
                <a:gd name="T13" fmla="*/ 40 h 48"/>
                <a:gd name="T14" fmla="*/ 40 w 80"/>
                <a:gd name="T15" fmla="*/ 48 h 48"/>
                <a:gd name="T16" fmla="*/ 60 w 80"/>
                <a:gd name="T17" fmla="*/ 40 h 48"/>
                <a:gd name="T18" fmla="*/ 80 w 80"/>
                <a:gd name="T19" fmla="*/ 48 h 48"/>
                <a:gd name="T20" fmla="*/ 44 w 80"/>
                <a:gd name="T21" fmla="*/ 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" h="48">
                  <a:moveTo>
                    <a:pt x="44" y="8"/>
                  </a:moveTo>
                  <a:cubicBezTo>
                    <a:pt x="44" y="4"/>
                    <a:pt x="44" y="4"/>
                    <a:pt x="44" y="4"/>
                  </a:cubicBezTo>
                  <a:cubicBezTo>
                    <a:pt x="44" y="2"/>
                    <a:pt x="42" y="0"/>
                    <a:pt x="40" y="0"/>
                  </a:cubicBezTo>
                  <a:cubicBezTo>
                    <a:pt x="38" y="0"/>
                    <a:pt x="36" y="2"/>
                    <a:pt x="36" y="4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16" y="10"/>
                    <a:pt x="0" y="27"/>
                    <a:pt x="0" y="48"/>
                  </a:cubicBezTo>
                  <a:cubicBezTo>
                    <a:pt x="5" y="43"/>
                    <a:pt x="12" y="40"/>
                    <a:pt x="20" y="40"/>
                  </a:cubicBezTo>
                  <a:cubicBezTo>
                    <a:pt x="28" y="40"/>
                    <a:pt x="35" y="43"/>
                    <a:pt x="40" y="48"/>
                  </a:cubicBezTo>
                  <a:cubicBezTo>
                    <a:pt x="45" y="43"/>
                    <a:pt x="52" y="40"/>
                    <a:pt x="60" y="40"/>
                  </a:cubicBezTo>
                  <a:cubicBezTo>
                    <a:pt x="68" y="40"/>
                    <a:pt x="75" y="43"/>
                    <a:pt x="80" y="48"/>
                  </a:cubicBezTo>
                  <a:cubicBezTo>
                    <a:pt x="80" y="27"/>
                    <a:pt x="64" y="10"/>
                    <a:pt x="44" y="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algn="ctr"/>
              <a:endParaRPr lang="zh-CN" altLang="en-US"/>
            </a:p>
          </p:txBody>
        </p:sp>
      </p:grpSp>
      <p:sp>
        <p:nvSpPr>
          <p:cNvPr id="72" name="TextBox 31"/>
          <p:cNvSpPr txBox="1"/>
          <p:nvPr/>
        </p:nvSpPr>
        <p:spPr>
          <a:xfrm>
            <a:off x="311347" y="4281580"/>
            <a:ext cx="2175306" cy="1525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锐字真言体免费商用" panose="02010600030101010101" pitchFamily="2" charset="-122"/>
                <a:ea typeface="锐字真言体免费商用" panose="02010600030101010101" pitchFamily="2" charset="-122"/>
                <a:cs typeface="Arial" panose="020B0604020202020204" pitchFamily="34" charset="0"/>
              </a:rPr>
              <a:t>请输入标题</a:t>
            </a:r>
            <a:endParaRPr kumimoji="0" lang="en-US" altLang="zh-CN" sz="16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锐字真言体免费商用" panose="02010600030101010101" pitchFamily="2" charset="-122"/>
              <a:ea typeface="锐字真言体免费商用" panose="02010600030101010101" pitchFamily="2" charset="-122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  <a:defRPr/>
            </a:pPr>
            <a:r>
              <a:rPr lang="zh-CN" altLang="en-US" sz="1600" kern="0" dirty="0">
                <a:solidFill>
                  <a:schemeClr val="bg1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  <a:cs typeface="Arial" panose="020B0604020202020204" pitchFamily="34" charset="0"/>
              </a:rPr>
              <a:t>请输入需要的文本描述，请输入需要的文本描述。</a:t>
            </a:r>
          </a:p>
        </p:txBody>
      </p:sp>
      <p:sp>
        <p:nvSpPr>
          <p:cNvPr id="73" name="TextBox 31"/>
          <p:cNvSpPr txBox="1"/>
          <p:nvPr/>
        </p:nvSpPr>
        <p:spPr>
          <a:xfrm>
            <a:off x="2202917" y="1818809"/>
            <a:ext cx="2175306" cy="1525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锐字真言体免费商用" panose="02010600030101010101" pitchFamily="2" charset="-122"/>
                <a:ea typeface="锐字真言体免费商用" panose="02010600030101010101" pitchFamily="2" charset="-122"/>
                <a:cs typeface="Arial" panose="020B0604020202020204" pitchFamily="34" charset="0"/>
              </a:rPr>
              <a:t>请输入标题</a:t>
            </a:r>
            <a:endParaRPr kumimoji="0" lang="en-US" altLang="zh-CN" sz="16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锐字真言体免费商用" panose="02010600030101010101" pitchFamily="2" charset="-122"/>
              <a:ea typeface="锐字真言体免费商用" panose="02010600030101010101" pitchFamily="2" charset="-122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  <a:defRPr/>
            </a:pPr>
            <a:r>
              <a:rPr lang="zh-CN" altLang="en-US" sz="1600" kern="0" dirty="0">
                <a:solidFill>
                  <a:schemeClr val="bg1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  <a:cs typeface="Arial" panose="020B0604020202020204" pitchFamily="34" charset="0"/>
              </a:rPr>
              <a:t>请输入需要的文本描述，请输入需要的文本描述。</a:t>
            </a:r>
            <a:endParaRPr lang="en-US" altLang="zh-CN" sz="1600" kern="0" dirty="0">
              <a:solidFill>
                <a:schemeClr val="bg1"/>
              </a:solidFill>
              <a:latin typeface="杨任东竹石体-Bold" panose="02000000000000000000" pitchFamily="2" charset="-122"/>
              <a:ea typeface="杨任东竹石体-Bold" panose="02000000000000000000" pitchFamily="2" charset="-122"/>
              <a:cs typeface="Arial" panose="020B0604020202020204" pitchFamily="34" charset="0"/>
            </a:endParaRPr>
          </a:p>
        </p:txBody>
      </p:sp>
      <p:sp>
        <p:nvSpPr>
          <p:cNvPr id="74" name="TextBox 31"/>
          <p:cNvSpPr txBox="1"/>
          <p:nvPr/>
        </p:nvSpPr>
        <p:spPr>
          <a:xfrm>
            <a:off x="4458739" y="4281580"/>
            <a:ext cx="2175306" cy="1525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锐字真言体免费商用" panose="02010600030101010101" pitchFamily="2" charset="-122"/>
                <a:ea typeface="锐字真言体免费商用" panose="02010600030101010101" pitchFamily="2" charset="-122"/>
                <a:cs typeface="Arial" panose="020B0604020202020204" pitchFamily="34" charset="0"/>
              </a:rPr>
              <a:t>请输入标题</a:t>
            </a:r>
            <a:endParaRPr kumimoji="0" lang="en-US" altLang="zh-CN" sz="16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锐字真言体免费商用" panose="02010600030101010101" pitchFamily="2" charset="-122"/>
              <a:ea typeface="锐字真言体免费商用" panose="02010600030101010101" pitchFamily="2" charset="-122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  <a:defRPr/>
            </a:pPr>
            <a:r>
              <a:rPr lang="zh-CN" altLang="en-US" sz="1600" kern="0" dirty="0">
                <a:solidFill>
                  <a:schemeClr val="bg1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  <a:cs typeface="Arial" panose="020B0604020202020204" pitchFamily="34" charset="0"/>
              </a:rPr>
              <a:t>请输入需要的文本描述，请输入需要的文本描述。</a:t>
            </a:r>
          </a:p>
        </p:txBody>
      </p:sp>
      <p:sp>
        <p:nvSpPr>
          <p:cNvPr id="75" name="TextBox 31"/>
          <p:cNvSpPr txBox="1"/>
          <p:nvPr/>
        </p:nvSpPr>
        <p:spPr>
          <a:xfrm>
            <a:off x="6592585" y="1818809"/>
            <a:ext cx="2175306" cy="1525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锐字真言体免费商用" panose="02010600030101010101" pitchFamily="2" charset="-122"/>
                <a:ea typeface="锐字真言体免费商用" panose="02010600030101010101" pitchFamily="2" charset="-122"/>
                <a:cs typeface="Arial" panose="020B0604020202020204" pitchFamily="34" charset="0"/>
              </a:rPr>
              <a:t>请输入标题</a:t>
            </a:r>
            <a:endParaRPr kumimoji="0" lang="en-US" altLang="zh-CN" sz="16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锐字真言体免费商用" panose="02010600030101010101" pitchFamily="2" charset="-122"/>
              <a:ea typeface="锐字真言体免费商用" panose="02010600030101010101" pitchFamily="2" charset="-122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  <a:defRPr/>
            </a:pPr>
            <a:r>
              <a:rPr lang="zh-CN" altLang="en-US" sz="1600" kern="0" dirty="0">
                <a:solidFill>
                  <a:schemeClr val="bg1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  <a:cs typeface="Arial" panose="020B0604020202020204" pitchFamily="34" charset="0"/>
              </a:rPr>
              <a:t>请输入需要的文本描述，请输入需要的文本描述。</a:t>
            </a:r>
          </a:p>
        </p:txBody>
      </p:sp>
      <p:sp>
        <p:nvSpPr>
          <p:cNvPr id="76" name="TextBox 31"/>
          <p:cNvSpPr txBox="1"/>
          <p:nvPr/>
        </p:nvSpPr>
        <p:spPr>
          <a:xfrm>
            <a:off x="8850056" y="4281580"/>
            <a:ext cx="2175306" cy="1525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锐字真言体免费商用" panose="02010600030101010101" pitchFamily="2" charset="-122"/>
                <a:ea typeface="锐字真言体免费商用" panose="02010600030101010101" pitchFamily="2" charset="-122"/>
                <a:cs typeface="Arial" panose="020B0604020202020204" pitchFamily="34" charset="0"/>
              </a:rPr>
              <a:t>请输入标题</a:t>
            </a:r>
            <a:endParaRPr kumimoji="0" lang="en-US" altLang="zh-CN" sz="16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锐字真言体免费商用" panose="02010600030101010101" pitchFamily="2" charset="-122"/>
              <a:ea typeface="锐字真言体免费商用" panose="02010600030101010101" pitchFamily="2" charset="-122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  <a:defRPr/>
            </a:pPr>
            <a:r>
              <a:rPr lang="zh-CN" altLang="en-US" sz="1600" kern="0" dirty="0">
                <a:solidFill>
                  <a:schemeClr val="bg1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  <a:cs typeface="Arial" panose="020B0604020202020204" pitchFamily="34" charset="0"/>
              </a:rPr>
              <a:t>请输入需要的文本描述，请输入需要的文本描述。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7131">
        <p14:gallery dir="l"/>
      </p:transition>
    </mc:Choice>
    <mc:Fallback xmlns="">
      <p:transition spd="slow" advTm="713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5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000"/>
                            </p:stCondLst>
                            <p:childTnLst>
                              <p:par>
                                <p:cTn id="38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500"/>
                            </p:stCondLst>
                            <p:childTnLst>
                              <p:par>
                                <p:cTn id="5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0"/>
                            </p:stCondLst>
                            <p:childTnLst>
                              <p:par>
                                <p:cTn id="6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500"/>
                            </p:stCondLst>
                            <p:childTnLst>
                              <p:par>
                                <p:cTn id="6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6000"/>
                            </p:stCondLst>
                            <p:childTnLst>
                              <p:par>
                                <p:cTn id="7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6500"/>
                            </p:stCondLst>
                            <p:childTnLst>
                              <p:par>
                                <p:cTn id="7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3" grpId="0" animBg="1"/>
      <p:bldP spid="46" grpId="0" animBg="1"/>
      <p:bldP spid="48" grpId="0" animBg="1"/>
      <p:bldP spid="49" grpId="0" animBg="1"/>
      <p:bldP spid="43" grpId="0" animBg="1"/>
      <p:bldP spid="51" grpId="0" animBg="1"/>
      <p:bldP spid="52" grpId="0" animBg="1"/>
      <p:bldP spid="72" grpId="0"/>
      <p:bldP spid="73" grpId="0"/>
      <p:bldP spid="74" grpId="0"/>
      <p:bldP spid="75" grpId="0"/>
      <p:bldP spid="7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图片 6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55" r="1751" b="67444"/>
          <a:stretch>
            <a:fillRect/>
          </a:stretch>
        </p:blipFill>
        <p:spPr>
          <a:xfrm>
            <a:off x="2912158" y="21625"/>
            <a:ext cx="9456308" cy="381001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4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6771"/>
          <a:stretch>
            <a:fillRect/>
          </a:stretch>
        </p:blipFill>
        <p:spPr>
          <a:xfrm>
            <a:off x="336716" y="175360"/>
            <a:ext cx="800967" cy="772017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137683" y="301046"/>
            <a:ext cx="37532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chemeClr val="bg1"/>
                </a:solidFill>
                <a:latin typeface="锐字真言体免费商用" panose="02010600030101010101" pitchFamily="2" charset="-122"/>
                <a:ea typeface="锐字真言体免费商用" panose="02010600030101010101" pitchFamily="2" charset="-122"/>
              </a:rPr>
              <a:t>企业发展历程</a:t>
            </a:r>
          </a:p>
        </p:txBody>
      </p:sp>
      <p:grpSp>
        <p:nvGrpSpPr>
          <p:cNvPr id="19" name="组合 18"/>
          <p:cNvGrpSpPr/>
          <p:nvPr/>
        </p:nvGrpSpPr>
        <p:grpSpPr>
          <a:xfrm rot="1356806">
            <a:off x="1230898" y="2100133"/>
            <a:ext cx="1584000" cy="1584000"/>
            <a:chOff x="4429596" y="1827684"/>
            <a:chExt cx="3777835" cy="3744416"/>
          </a:xfrm>
        </p:grpSpPr>
        <p:sp>
          <p:nvSpPr>
            <p:cNvPr id="20" name="椭圆 19"/>
            <p:cNvSpPr/>
            <p:nvPr/>
          </p:nvSpPr>
          <p:spPr>
            <a:xfrm>
              <a:off x="4429596" y="1827684"/>
              <a:ext cx="3744416" cy="3744416"/>
            </a:xfrm>
            <a:prstGeom prst="ellipse">
              <a:avLst/>
            </a:prstGeom>
            <a:noFill/>
            <a:ln w="952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椭圆 20"/>
            <p:cNvSpPr/>
            <p:nvPr/>
          </p:nvSpPr>
          <p:spPr>
            <a:xfrm>
              <a:off x="7282296" y="2089349"/>
              <a:ext cx="72008" cy="72008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椭圆 21"/>
            <p:cNvSpPr/>
            <p:nvPr/>
          </p:nvSpPr>
          <p:spPr>
            <a:xfrm>
              <a:off x="4629717" y="4584520"/>
              <a:ext cx="72008" cy="72008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3" name="椭圆 22"/>
            <p:cNvSpPr/>
            <p:nvPr/>
          </p:nvSpPr>
          <p:spPr>
            <a:xfrm>
              <a:off x="8060387" y="3987924"/>
              <a:ext cx="147044" cy="14704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4695059" y="2547764"/>
              <a:ext cx="147044" cy="14704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>
              <a:off x="5112838" y="5140052"/>
              <a:ext cx="147044" cy="14704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39" name="组合 38"/>
          <p:cNvGrpSpPr/>
          <p:nvPr/>
        </p:nvGrpSpPr>
        <p:grpSpPr>
          <a:xfrm rot="1356806">
            <a:off x="4066893" y="3674968"/>
            <a:ext cx="1080000" cy="1080000"/>
            <a:chOff x="4429596" y="1827684"/>
            <a:chExt cx="3777835" cy="3744416"/>
          </a:xfrm>
        </p:grpSpPr>
        <p:sp>
          <p:nvSpPr>
            <p:cNvPr id="40" name="椭圆 39"/>
            <p:cNvSpPr/>
            <p:nvPr/>
          </p:nvSpPr>
          <p:spPr>
            <a:xfrm>
              <a:off x="4429596" y="1827684"/>
              <a:ext cx="3744416" cy="3744416"/>
            </a:xfrm>
            <a:prstGeom prst="ellipse">
              <a:avLst/>
            </a:prstGeom>
            <a:noFill/>
            <a:ln w="952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椭圆 40"/>
            <p:cNvSpPr/>
            <p:nvPr/>
          </p:nvSpPr>
          <p:spPr>
            <a:xfrm>
              <a:off x="7282296" y="2089349"/>
              <a:ext cx="72008" cy="72008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椭圆 41"/>
            <p:cNvSpPr/>
            <p:nvPr/>
          </p:nvSpPr>
          <p:spPr>
            <a:xfrm>
              <a:off x="4629717" y="4584520"/>
              <a:ext cx="72008" cy="72008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3" name="椭圆 42"/>
            <p:cNvSpPr/>
            <p:nvPr/>
          </p:nvSpPr>
          <p:spPr>
            <a:xfrm>
              <a:off x="8060387" y="3987924"/>
              <a:ext cx="147044" cy="14704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椭圆 43"/>
            <p:cNvSpPr/>
            <p:nvPr/>
          </p:nvSpPr>
          <p:spPr>
            <a:xfrm>
              <a:off x="4695059" y="2547764"/>
              <a:ext cx="147044" cy="14704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椭圆 44"/>
            <p:cNvSpPr/>
            <p:nvPr/>
          </p:nvSpPr>
          <p:spPr>
            <a:xfrm>
              <a:off x="5112838" y="5140052"/>
              <a:ext cx="147044" cy="14704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47" name="组合 46"/>
          <p:cNvGrpSpPr/>
          <p:nvPr/>
        </p:nvGrpSpPr>
        <p:grpSpPr>
          <a:xfrm rot="1356806">
            <a:off x="6417588" y="1360564"/>
            <a:ext cx="1368000" cy="1368000"/>
            <a:chOff x="4429596" y="1827684"/>
            <a:chExt cx="3777835" cy="3744416"/>
          </a:xfrm>
        </p:grpSpPr>
        <p:sp>
          <p:nvSpPr>
            <p:cNvPr id="48" name="椭圆 47"/>
            <p:cNvSpPr/>
            <p:nvPr/>
          </p:nvSpPr>
          <p:spPr>
            <a:xfrm>
              <a:off x="4429596" y="1827684"/>
              <a:ext cx="3744416" cy="3744416"/>
            </a:xfrm>
            <a:prstGeom prst="ellipse">
              <a:avLst/>
            </a:prstGeom>
            <a:noFill/>
            <a:ln w="952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椭圆 48"/>
            <p:cNvSpPr/>
            <p:nvPr/>
          </p:nvSpPr>
          <p:spPr>
            <a:xfrm>
              <a:off x="7282296" y="2089349"/>
              <a:ext cx="72008" cy="72008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椭圆 49"/>
            <p:cNvSpPr/>
            <p:nvPr/>
          </p:nvSpPr>
          <p:spPr>
            <a:xfrm>
              <a:off x="4629717" y="4584520"/>
              <a:ext cx="72008" cy="72008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1" name="椭圆 50"/>
            <p:cNvSpPr/>
            <p:nvPr/>
          </p:nvSpPr>
          <p:spPr>
            <a:xfrm>
              <a:off x="8060387" y="3987924"/>
              <a:ext cx="147044" cy="14704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椭圆 51"/>
            <p:cNvSpPr/>
            <p:nvPr/>
          </p:nvSpPr>
          <p:spPr>
            <a:xfrm>
              <a:off x="4695059" y="2547764"/>
              <a:ext cx="147044" cy="14704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椭圆 52"/>
            <p:cNvSpPr/>
            <p:nvPr/>
          </p:nvSpPr>
          <p:spPr>
            <a:xfrm>
              <a:off x="5112838" y="5140052"/>
              <a:ext cx="147044" cy="14704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55" name="组合 54"/>
          <p:cNvGrpSpPr/>
          <p:nvPr/>
        </p:nvGrpSpPr>
        <p:grpSpPr>
          <a:xfrm rot="1356806">
            <a:off x="9127582" y="2767308"/>
            <a:ext cx="1368000" cy="1368000"/>
            <a:chOff x="4429596" y="1827684"/>
            <a:chExt cx="3777835" cy="3744416"/>
          </a:xfrm>
        </p:grpSpPr>
        <p:sp>
          <p:nvSpPr>
            <p:cNvPr id="56" name="椭圆 55"/>
            <p:cNvSpPr/>
            <p:nvPr/>
          </p:nvSpPr>
          <p:spPr>
            <a:xfrm>
              <a:off x="4429596" y="1827684"/>
              <a:ext cx="3744416" cy="3744416"/>
            </a:xfrm>
            <a:prstGeom prst="ellipse">
              <a:avLst/>
            </a:prstGeom>
            <a:noFill/>
            <a:ln w="952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椭圆 56"/>
            <p:cNvSpPr/>
            <p:nvPr/>
          </p:nvSpPr>
          <p:spPr>
            <a:xfrm>
              <a:off x="7282296" y="2089349"/>
              <a:ext cx="72008" cy="72008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椭圆 57"/>
            <p:cNvSpPr/>
            <p:nvPr/>
          </p:nvSpPr>
          <p:spPr>
            <a:xfrm>
              <a:off x="4629717" y="4584520"/>
              <a:ext cx="72008" cy="72008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9" name="椭圆 58"/>
            <p:cNvSpPr/>
            <p:nvPr/>
          </p:nvSpPr>
          <p:spPr>
            <a:xfrm>
              <a:off x="8060387" y="3987924"/>
              <a:ext cx="147044" cy="14704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椭圆 59"/>
            <p:cNvSpPr/>
            <p:nvPr/>
          </p:nvSpPr>
          <p:spPr>
            <a:xfrm>
              <a:off x="4695059" y="2547764"/>
              <a:ext cx="147044" cy="14704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椭圆 60"/>
            <p:cNvSpPr/>
            <p:nvPr/>
          </p:nvSpPr>
          <p:spPr>
            <a:xfrm>
              <a:off x="5112838" y="5140052"/>
              <a:ext cx="147044" cy="14704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62" name="TextBox 31"/>
          <p:cNvSpPr txBox="1"/>
          <p:nvPr/>
        </p:nvSpPr>
        <p:spPr>
          <a:xfrm>
            <a:off x="1235805" y="3788279"/>
            <a:ext cx="2175306" cy="1525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锐字真言体免费商用" panose="02010600030101010101" pitchFamily="2" charset="-122"/>
                <a:ea typeface="锐字真言体免费商用" panose="02010600030101010101" pitchFamily="2" charset="-122"/>
                <a:cs typeface="Arial" panose="020B0604020202020204" pitchFamily="34" charset="0"/>
              </a:rPr>
              <a:t>请输入标题</a:t>
            </a:r>
            <a:endParaRPr kumimoji="0" lang="en-US" altLang="zh-CN" sz="16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锐字真言体免费商用" panose="02010600030101010101" pitchFamily="2" charset="-122"/>
              <a:ea typeface="锐字真言体免费商用" panose="02010600030101010101" pitchFamily="2" charset="-122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  <a:defRPr/>
            </a:pPr>
            <a:r>
              <a:rPr lang="zh-CN" altLang="en-US" sz="1600" kern="0" dirty="0">
                <a:solidFill>
                  <a:schemeClr val="bg1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  <a:cs typeface="Arial" panose="020B0604020202020204" pitchFamily="34" charset="0"/>
              </a:rPr>
              <a:t>请输入需要的文本描述，请输入需要的文本描述。</a:t>
            </a:r>
          </a:p>
        </p:txBody>
      </p:sp>
      <p:sp>
        <p:nvSpPr>
          <p:cNvPr id="63" name="TextBox 31"/>
          <p:cNvSpPr txBox="1"/>
          <p:nvPr/>
        </p:nvSpPr>
        <p:spPr>
          <a:xfrm>
            <a:off x="3930667" y="4836572"/>
            <a:ext cx="2175306" cy="1525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锐字真言体免费商用" panose="02010600030101010101" pitchFamily="2" charset="-122"/>
                <a:ea typeface="锐字真言体免费商用" panose="02010600030101010101" pitchFamily="2" charset="-122"/>
                <a:cs typeface="Arial" panose="020B0604020202020204" pitchFamily="34" charset="0"/>
              </a:rPr>
              <a:t>请输入标题</a:t>
            </a:r>
            <a:endParaRPr kumimoji="0" lang="en-US" altLang="zh-CN" sz="16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锐字真言体免费商用" panose="02010600030101010101" pitchFamily="2" charset="-122"/>
              <a:ea typeface="锐字真言体免费商用" panose="02010600030101010101" pitchFamily="2" charset="-122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  <a:defRPr/>
            </a:pPr>
            <a:r>
              <a:rPr lang="zh-CN" altLang="en-US" sz="1600" kern="0" dirty="0">
                <a:solidFill>
                  <a:schemeClr val="bg1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  <a:cs typeface="Arial" panose="020B0604020202020204" pitchFamily="34" charset="0"/>
              </a:rPr>
              <a:t>请输入需要的文本描述，请输入需要的文本描述。</a:t>
            </a:r>
          </a:p>
        </p:txBody>
      </p:sp>
      <p:sp>
        <p:nvSpPr>
          <p:cNvPr id="64" name="TextBox 31"/>
          <p:cNvSpPr txBox="1"/>
          <p:nvPr/>
        </p:nvSpPr>
        <p:spPr>
          <a:xfrm>
            <a:off x="6469852" y="2861101"/>
            <a:ext cx="2175306" cy="1525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锐字真言体免费商用" panose="02010600030101010101" pitchFamily="2" charset="-122"/>
                <a:ea typeface="锐字真言体免费商用" panose="02010600030101010101" pitchFamily="2" charset="-122"/>
                <a:cs typeface="Arial" panose="020B0604020202020204" pitchFamily="34" charset="0"/>
              </a:rPr>
              <a:t>请输入标题</a:t>
            </a:r>
            <a:endParaRPr kumimoji="0" lang="en-US" altLang="zh-CN" sz="16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锐字真言体免费商用" panose="02010600030101010101" pitchFamily="2" charset="-122"/>
              <a:ea typeface="锐字真言体免费商用" panose="02010600030101010101" pitchFamily="2" charset="-122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  <a:defRPr/>
            </a:pPr>
            <a:r>
              <a:rPr lang="zh-CN" altLang="en-US" sz="1600" kern="0" dirty="0">
                <a:solidFill>
                  <a:schemeClr val="bg1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  <a:cs typeface="Arial" panose="020B0604020202020204" pitchFamily="34" charset="0"/>
              </a:rPr>
              <a:t>请输入需要的文本描述，请输入需要的文本描述。</a:t>
            </a:r>
          </a:p>
        </p:txBody>
      </p:sp>
      <p:sp>
        <p:nvSpPr>
          <p:cNvPr id="65" name="TextBox 31"/>
          <p:cNvSpPr txBox="1"/>
          <p:nvPr/>
        </p:nvSpPr>
        <p:spPr>
          <a:xfrm>
            <a:off x="9266933" y="4214351"/>
            <a:ext cx="2175306" cy="1525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锐字真言体免费商用" panose="02010600030101010101" pitchFamily="2" charset="-122"/>
                <a:ea typeface="锐字真言体免费商用" panose="02010600030101010101" pitchFamily="2" charset="-122"/>
                <a:cs typeface="Arial" panose="020B0604020202020204" pitchFamily="34" charset="0"/>
              </a:rPr>
              <a:t>请输入标题</a:t>
            </a:r>
            <a:endParaRPr kumimoji="0" lang="en-US" altLang="zh-CN" sz="16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锐字真言体免费商用" panose="02010600030101010101" pitchFamily="2" charset="-122"/>
              <a:ea typeface="锐字真言体免费商用" panose="02010600030101010101" pitchFamily="2" charset="-122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  <a:defRPr/>
            </a:pPr>
            <a:r>
              <a:rPr lang="zh-CN" altLang="en-US" sz="1600" kern="0" dirty="0">
                <a:solidFill>
                  <a:schemeClr val="bg1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  <a:cs typeface="Arial" panose="020B0604020202020204" pitchFamily="34" charset="0"/>
              </a:rPr>
              <a:t>请输入需要的文本描述，请输入需要的文本描述。</a:t>
            </a:r>
          </a:p>
        </p:txBody>
      </p:sp>
      <p:cxnSp>
        <p:nvCxnSpPr>
          <p:cNvPr id="68" name="直接连接符 67"/>
          <p:cNvCxnSpPr/>
          <p:nvPr/>
        </p:nvCxnSpPr>
        <p:spPr>
          <a:xfrm flipV="1">
            <a:off x="-95693" y="2861102"/>
            <a:ext cx="2105246" cy="1975470"/>
          </a:xfrm>
          <a:prstGeom prst="line">
            <a:avLst/>
          </a:prstGeom>
          <a:ln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连接符 69"/>
          <p:cNvCxnSpPr/>
          <p:nvPr/>
        </p:nvCxnSpPr>
        <p:spPr>
          <a:xfrm>
            <a:off x="2020186" y="2879233"/>
            <a:ext cx="2594344" cy="1335118"/>
          </a:xfrm>
          <a:prstGeom prst="line">
            <a:avLst/>
          </a:prstGeom>
          <a:ln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连接符 71"/>
          <p:cNvCxnSpPr/>
          <p:nvPr/>
        </p:nvCxnSpPr>
        <p:spPr>
          <a:xfrm flipV="1">
            <a:off x="4614530" y="2021428"/>
            <a:ext cx="2528456" cy="2192923"/>
          </a:xfrm>
          <a:prstGeom prst="line">
            <a:avLst/>
          </a:prstGeom>
          <a:ln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连接符 73"/>
          <p:cNvCxnSpPr/>
          <p:nvPr/>
        </p:nvCxnSpPr>
        <p:spPr>
          <a:xfrm>
            <a:off x="7142986" y="2021428"/>
            <a:ext cx="2667829" cy="1487418"/>
          </a:xfrm>
          <a:prstGeom prst="line">
            <a:avLst/>
          </a:prstGeom>
          <a:ln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接连接符 75"/>
          <p:cNvCxnSpPr/>
          <p:nvPr/>
        </p:nvCxnSpPr>
        <p:spPr>
          <a:xfrm flipV="1">
            <a:off x="9810815" y="2576237"/>
            <a:ext cx="2381185" cy="945190"/>
          </a:xfrm>
          <a:prstGeom prst="line">
            <a:avLst/>
          </a:prstGeom>
          <a:ln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6" cstate="print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771"/>
          <a:stretch>
            <a:fillRect/>
          </a:stretch>
        </p:blipFill>
        <p:spPr>
          <a:xfrm>
            <a:off x="1489132" y="2303387"/>
            <a:ext cx="1149138" cy="1107602"/>
          </a:xfrm>
          <a:prstGeom prst="rect">
            <a:avLst/>
          </a:prstGeom>
        </p:spPr>
      </p:pic>
      <p:pic>
        <p:nvPicPr>
          <p:cNvPr id="38" name="图片 37"/>
          <p:cNvPicPr>
            <a:picLocks noChangeAspect="1"/>
          </p:cNvPicPr>
          <p:nvPr/>
        </p:nvPicPr>
        <p:blipFill rotWithShape="1">
          <a:blip r:embed="rId7" cstate="print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771"/>
          <a:stretch>
            <a:fillRect/>
          </a:stretch>
        </p:blipFill>
        <p:spPr>
          <a:xfrm>
            <a:off x="4244030" y="3801137"/>
            <a:ext cx="804986" cy="775889"/>
          </a:xfrm>
          <a:prstGeom prst="rect">
            <a:avLst/>
          </a:prstGeom>
        </p:spPr>
      </p:pic>
      <p:pic>
        <p:nvPicPr>
          <p:cNvPr id="46" name="图片 45"/>
          <p:cNvPicPr>
            <a:picLocks noChangeAspect="1"/>
          </p:cNvPicPr>
          <p:nvPr/>
        </p:nvPicPr>
        <p:blipFill rotWithShape="1">
          <a:blip r:embed="rId8" cstate="print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771"/>
          <a:stretch>
            <a:fillRect/>
          </a:stretch>
        </p:blipFill>
        <p:spPr>
          <a:xfrm>
            <a:off x="6631602" y="1525705"/>
            <a:ext cx="1045801" cy="1008000"/>
          </a:xfrm>
          <a:prstGeom prst="rect">
            <a:avLst/>
          </a:prstGeom>
        </p:spPr>
      </p:pic>
      <p:pic>
        <p:nvPicPr>
          <p:cNvPr id="54" name="图片 53"/>
          <p:cNvPicPr>
            <a:picLocks noChangeAspect="1"/>
          </p:cNvPicPr>
          <p:nvPr/>
        </p:nvPicPr>
        <p:blipFill rotWithShape="1">
          <a:blip r:embed="rId8" cstate="print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771"/>
          <a:stretch>
            <a:fillRect/>
          </a:stretch>
        </p:blipFill>
        <p:spPr>
          <a:xfrm>
            <a:off x="9330963" y="2932449"/>
            <a:ext cx="1045801" cy="100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8723">
        <p14:gallery dir="l"/>
      </p:transition>
    </mc:Choice>
    <mc:Fallback xmlns="">
      <p:transition spd="slow" advTm="872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500"/>
                            </p:stCondLst>
                            <p:childTnLst>
                              <p:par>
                                <p:cTn id="34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36" dur="3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3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3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3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3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45" dur="3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3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3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3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3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54" dur="3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3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3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3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3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63" dur="3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3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3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3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3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6500"/>
                            </p:stCondLst>
                            <p:childTnLst>
                              <p:par>
                                <p:cTn id="7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7000"/>
                            </p:stCondLst>
                            <p:childTnLst>
                              <p:par>
                                <p:cTn id="7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7500"/>
                            </p:stCondLst>
                            <p:childTnLst>
                              <p:par>
                                <p:cTn id="7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8000"/>
                            </p:stCondLst>
                            <p:childTnLst>
                              <p:par>
                                <p:cTn id="8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2" grpId="0"/>
      <p:bldP spid="63" grpId="0"/>
      <p:bldP spid="64" grpId="0"/>
      <p:bldP spid="6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图片 6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55" r="1751" b="67444"/>
          <a:stretch>
            <a:fillRect/>
          </a:stretch>
        </p:blipFill>
        <p:spPr>
          <a:xfrm>
            <a:off x="3106869" y="54619"/>
            <a:ext cx="9456308" cy="381001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4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6771"/>
          <a:stretch>
            <a:fillRect/>
          </a:stretch>
        </p:blipFill>
        <p:spPr>
          <a:xfrm>
            <a:off x="336716" y="175360"/>
            <a:ext cx="800967" cy="772017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137683" y="301046"/>
            <a:ext cx="37532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chemeClr val="bg1"/>
                </a:solidFill>
                <a:latin typeface="锐字真言体免费商用" panose="02010600030101010101" pitchFamily="2" charset="-122"/>
                <a:ea typeface="锐字真言体免费商用" panose="02010600030101010101" pitchFamily="2" charset="-122"/>
              </a:rPr>
              <a:t>企业发展历程</a:t>
            </a:r>
          </a:p>
        </p:txBody>
      </p:sp>
      <p:grpSp>
        <p:nvGrpSpPr>
          <p:cNvPr id="12" name="组合 11"/>
          <p:cNvGrpSpPr/>
          <p:nvPr/>
        </p:nvGrpSpPr>
        <p:grpSpPr>
          <a:xfrm rot="1356806">
            <a:off x="756180" y="3236630"/>
            <a:ext cx="1584000" cy="1584000"/>
            <a:chOff x="4429596" y="1827684"/>
            <a:chExt cx="3777835" cy="3744416"/>
          </a:xfrm>
        </p:grpSpPr>
        <p:sp>
          <p:nvSpPr>
            <p:cNvPr id="13" name="椭圆 12"/>
            <p:cNvSpPr/>
            <p:nvPr/>
          </p:nvSpPr>
          <p:spPr>
            <a:xfrm>
              <a:off x="4429596" y="1827684"/>
              <a:ext cx="3744416" cy="3744416"/>
            </a:xfrm>
            <a:prstGeom prst="ellipse">
              <a:avLst/>
            </a:prstGeom>
            <a:noFill/>
            <a:ln w="952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/>
          </p:nvSpPr>
          <p:spPr>
            <a:xfrm>
              <a:off x="7282296" y="2089349"/>
              <a:ext cx="72008" cy="72008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椭圆 14"/>
            <p:cNvSpPr/>
            <p:nvPr/>
          </p:nvSpPr>
          <p:spPr>
            <a:xfrm>
              <a:off x="4629717" y="4584520"/>
              <a:ext cx="72008" cy="72008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" name="椭圆 15"/>
            <p:cNvSpPr/>
            <p:nvPr/>
          </p:nvSpPr>
          <p:spPr>
            <a:xfrm>
              <a:off x="8060387" y="3987924"/>
              <a:ext cx="147044" cy="14704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/>
          </p:nvSpPr>
          <p:spPr>
            <a:xfrm>
              <a:off x="4695059" y="2547764"/>
              <a:ext cx="147044" cy="14704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17"/>
            <p:cNvSpPr/>
            <p:nvPr/>
          </p:nvSpPr>
          <p:spPr>
            <a:xfrm>
              <a:off x="5112838" y="5140052"/>
              <a:ext cx="147044" cy="14704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26" name="组合 25"/>
          <p:cNvGrpSpPr/>
          <p:nvPr/>
        </p:nvGrpSpPr>
        <p:grpSpPr>
          <a:xfrm rot="1356806">
            <a:off x="3909094" y="1331793"/>
            <a:ext cx="1368000" cy="1368000"/>
            <a:chOff x="4429596" y="1827684"/>
            <a:chExt cx="3777835" cy="3744416"/>
          </a:xfrm>
        </p:grpSpPr>
        <p:sp>
          <p:nvSpPr>
            <p:cNvPr id="27" name="椭圆 26"/>
            <p:cNvSpPr/>
            <p:nvPr/>
          </p:nvSpPr>
          <p:spPr>
            <a:xfrm>
              <a:off x="4429596" y="1827684"/>
              <a:ext cx="3744416" cy="3744416"/>
            </a:xfrm>
            <a:prstGeom prst="ellipse">
              <a:avLst/>
            </a:prstGeom>
            <a:noFill/>
            <a:ln w="952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椭圆 27"/>
            <p:cNvSpPr/>
            <p:nvPr/>
          </p:nvSpPr>
          <p:spPr>
            <a:xfrm>
              <a:off x="7282296" y="2089349"/>
              <a:ext cx="72008" cy="72008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椭圆 28"/>
            <p:cNvSpPr/>
            <p:nvPr/>
          </p:nvSpPr>
          <p:spPr>
            <a:xfrm>
              <a:off x="4629717" y="4584520"/>
              <a:ext cx="72008" cy="72008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0" name="椭圆 29"/>
            <p:cNvSpPr/>
            <p:nvPr/>
          </p:nvSpPr>
          <p:spPr>
            <a:xfrm>
              <a:off x="8060387" y="3987924"/>
              <a:ext cx="147044" cy="14704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椭圆 30"/>
            <p:cNvSpPr/>
            <p:nvPr/>
          </p:nvSpPr>
          <p:spPr>
            <a:xfrm>
              <a:off x="4695059" y="2547764"/>
              <a:ext cx="147044" cy="14704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椭圆 31"/>
            <p:cNvSpPr/>
            <p:nvPr/>
          </p:nvSpPr>
          <p:spPr>
            <a:xfrm>
              <a:off x="5112838" y="5140052"/>
              <a:ext cx="147044" cy="14704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33" name="组合 32"/>
          <p:cNvGrpSpPr/>
          <p:nvPr/>
        </p:nvGrpSpPr>
        <p:grpSpPr>
          <a:xfrm rot="1356806">
            <a:off x="6986702" y="1346585"/>
            <a:ext cx="1368000" cy="1368000"/>
            <a:chOff x="4429596" y="1827684"/>
            <a:chExt cx="3777835" cy="3744416"/>
          </a:xfrm>
        </p:grpSpPr>
        <p:sp>
          <p:nvSpPr>
            <p:cNvPr id="34" name="椭圆 33"/>
            <p:cNvSpPr/>
            <p:nvPr/>
          </p:nvSpPr>
          <p:spPr>
            <a:xfrm>
              <a:off x="4429596" y="1827684"/>
              <a:ext cx="3744416" cy="3744416"/>
            </a:xfrm>
            <a:prstGeom prst="ellipse">
              <a:avLst/>
            </a:prstGeom>
            <a:noFill/>
            <a:ln w="952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椭圆 34"/>
            <p:cNvSpPr/>
            <p:nvPr/>
          </p:nvSpPr>
          <p:spPr>
            <a:xfrm>
              <a:off x="7282296" y="2089349"/>
              <a:ext cx="72008" cy="72008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椭圆 35"/>
            <p:cNvSpPr/>
            <p:nvPr/>
          </p:nvSpPr>
          <p:spPr>
            <a:xfrm>
              <a:off x="4629717" y="4584520"/>
              <a:ext cx="72008" cy="72008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7" name="椭圆 36"/>
            <p:cNvSpPr/>
            <p:nvPr/>
          </p:nvSpPr>
          <p:spPr>
            <a:xfrm>
              <a:off x="8060387" y="3987924"/>
              <a:ext cx="147044" cy="14704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椭圆 37"/>
            <p:cNvSpPr/>
            <p:nvPr/>
          </p:nvSpPr>
          <p:spPr>
            <a:xfrm>
              <a:off x="4695059" y="2547764"/>
              <a:ext cx="147044" cy="14704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椭圆 38"/>
            <p:cNvSpPr/>
            <p:nvPr/>
          </p:nvSpPr>
          <p:spPr>
            <a:xfrm>
              <a:off x="5112838" y="5140052"/>
              <a:ext cx="147044" cy="14704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pic>
        <p:nvPicPr>
          <p:cNvPr id="42" name="图片 41"/>
          <p:cNvPicPr>
            <a:picLocks noChangeAspect="1"/>
          </p:cNvPicPr>
          <p:nvPr/>
        </p:nvPicPr>
        <p:blipFill rotWithShape="1">
          <a:blip r:embed="rId6" cstate="print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771"/>
          <a:stretch>
            <a:fillRect/>
          </a:stretch>
        </p:blipFill>
        <p:spPr>
          <a:xfrm>
            <a:off x="1041594" y="3457254"/>
            <a:ext cx="1149138" cy="1107602"/>
          </a:xfrm>
          <a:prstGeom prst="rect">
            <a:avLst/>
          </a:prstGeom>
        </p:spPr>
      </p:pic>
      <p:pic>
        <p:nvPicPr>
          <p:cNvPr id="44" name="图片 43"/>
          <p:cNvPicPr>
            <a:picLocks noChangeAspect="1"/>
          </p:cNvPicPr>
          <p:nvPr/>
        </p:nvPicPr>
        <p:blipFill rotWithShape="1">
          <a:blip r:embed="rId7" cstate="print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771"/>
          <a:stretch>
            <a:fillRect/>
          </a:stretch>
        </p:blipFill>
        <p:spPr>
          <a:xfrm>
            <a:off x="4113583" y="1487409"/>
            <a:ext cx="1045801" cy="1008000"/>
          </a:xfrm>
          <a:prstGeom prst="rect">
            <a:avLst/>
          </a:prstGeom>
        </p:spPr>
      </p:pic>
      <p:pic>
        <p:nvPicPr>
          <p:cNvPr id="45" name="图片 44"/>
          <p:cNvPicPr>
            <a:picLocks noChangeAspect="1"/>
          </p:cNvPicPr>
          <p:nvPr/>
        </p:nvPicPr>
        <p:blipFill rotWithShape="1">
          <a:blip r:embed="rId7" cstate="print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771"/>
          <a:stretch>
            <a:fillRect/>
          </a:stretch>
        </p:blipFill>
        <p:spPr>
          <a:xfrm>
            <a:off x="7180558" y="1502201"/>
            <a:ext cx="1045801" cy="1008000"/>
          </a:xfrm>
          <a:prstGeom prst="rect">
            <a:avLst/>
          </a:prstGeom>
        </p:spPr>
      </p:pic>
      <p:grpSp>
        <p:nvGrpSpPr>
          <p:cNvPr id="46" name="组合 45"/>
          <p:cNvGrpSpPr/>
          <p:nvPr/>
        </p:nvGrpSpPr>
        <p:grpSpPr>
          <a:xfrm rot="1356806">
            <a:off x="10007932" y="3259851"/>
            <a:ext cx="1584000" cy="1584000"/>
            <a:chOff x="4429596" y="1827684"/>
            <a:chExt cx="3777835" cy="3744416"/>
          </a:xfrm>
        </p:grpSpPr>
        <p:sp>
          <p:nvSpPr>
            <p:cNvPr id="47" name="椭圆 46"/>
            <p:cNvSpPr/>
            <p:nvPr/>
          </p:nvSpPr>
          <p:spPr>
            <a:xfrm>
              <a:off x="4429596" y="1827684"/>
              <a:ext cx="3744416" cy="3744416"/>
            </a:xfrm>
            <a:prstGeom prst="ellipse">
              <a:avLst/>
            </a:prstGeom>
            <a:noFill/>
            <a:ln w="952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椭圆 47"/>
            <p:cNvSpPr/>
            <p:nvPr/>
          </p:nvSpPr>
          <p:spPr>
            <a:xfrm>
              <a:off x="7282296" y="2089349"/>
              <a:ext cx="72008" cy="72008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椭圆 48"/>
            <p:cNvSpPr/>
            <p:nvPr/>
          </p:nvSpPr>
          <p:spPr>
            <a:xfrm>
              <a:off x="4629717" y="4584520"/>
              <a:ext cx="72008" cy="72008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0" name="椭圆 49"/>
            <p:cNvSpPr/>
            <p:nvPr/>
          </p:nvSpPr>
          <p:spPr>
            <a:xfrm>
              <a:off x="8060387" y="3987924"/>
              <a:ext cx="147044" cy="14704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椭圆 50"/>
            <p:cNvSpPr/>
            <p:nvPr/>
          </p:nvSpPr>
          <p:spPr>
            <a:xfrm>
              <a:off x="4695059" y="2547764"/>
              <a:ext cx="147044" cy="14704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椭圆 51"/>
            <p:cNvSpPr/>
            <p:nvPr/>
          </p:nvSpPr>
          <p:spPr>
            <a:xfrm>
              <a:off x="5112838" y="5140052"/>
              <a:ext cx="147044" cy="14704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pic>
        <p:nvPicPr>
          <p:cNvPr id="53" name="图片 52"/>
          <p:cNvPicPr>
            <a:picLocks noChangeAspect="1"/>
          </p:cNvPicPr>
          <p:nvPr/>
        </p:nvPicPr>
        <p:blipFill rotWithShape="1">
          <a:blip r:embed="rId6" cstate="print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771"/>
          <a:stretch>
            <a:fillRect/>
          </a:stretch>
        </p:blipFill>
        <p:spPr>
          <a:xfrm>
            <a:off x="10272989" y="3457254"/>
            <a:ext cx="1149138" cy="1107602"/>
          </a:xfrm>
          <a:prstGeom prst="rect">
            <a:avLst/>
          </a:prstGeom>
        </p:spPr>
      </p:pic>
      <p:sp>
        <p:nvSpPr>
          <p:cNvPr id="54" name="文本框 53"/>
          <p:cNvSpPr txBox="1"/>
          <p:nvPr/>
        </p:nvSpPr>
        <p:spPr>
          <a:xfrm>
            <a:off x="823344" y="4833192"/>
            <a:ext cx="2912756" cy="13926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锐字真言体免费商用" panose="02010600030101010101" pitchFamily="2" charset="-122"/>
                <a:ea typeface="锐字真言体免费商用" panose="02010600030101010101" pitchFamily="2" charset="-122"/>
              </a:rPr>
              <a:t>请输入标题</a:t>
            </a:r>
            <a:endParaRPr lang="en-US" altLang="zh-CN" sz="1600" dirty="0">
              <a:solidFill>
                <a:schemeClr val="bg1"/>
              </a:solidFill>
              <a:latin typeface="锐字真言体免费商用" panose="02010600030101010101" pitchFamily="2" charset="-122"/>
              <a:ea typeface="锐字真言体免费商用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请输入需要的文本描述，请输入需要的文本描述，请输入需要的文本描述。</a:t>
            </a:r>
          </a:p>
        </p:txBody>
      </p:sp>
      <p:sp>
        <p:nvSpPr>
          <p:cNvPr id="55" name="椭圆 54"/>
          <p:cNvSpPr/>
          <p:nvPr/>
        </p:nvSpPr>
        <p:spPr>
          <a:xfrm>
            <a:off x="1148990" y="3625632"/>
            <a:ext cx="828000" cy="828000"/>
          </a:xfrm>
          <a:prstGeom prst="ellipse">
            <a:avLst/>
          </a:prstGeom>
          <a:solidFill>
            <a:schemeClr val="bg1">
              <a:alpha val="3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Agency FB" panose="020B0503020202020204" pitchFamily="34" charset="0"/>
                <a:ea typeface="锐字真言体免费商用" panose="02010600030101010101" pitchFamily="2" charset="-122"/>
              </a:rPr>
              <a:t>01</a:t>
            </a:r>
            <a:endParaRPr lang="zh-CN" altLang="en-US" sz="3600" b="1" dirty="0">
              <a:solidFill>
                <a:schemeClr val="bg1"/>
              </a:solidFill>
              <a:latin typeface="Agency FB" panose="020B0503020202020204" pitchFamily="34" charset="0"/>
              <a:ea typeface="锐字真言体免费商用" panose="02010600030101010101" pitchFamily="2" charset="-122"/>
            </a:endParaRPr>
          </a:p>
        </p:txBody>
      </p:sp>
      <p:sp>
        <p:nvSpPr>
          <p:cNvPr id="57" name="椭圆 56"/>
          <p:cNvSpPr/>
          <p:nvPr/>
        </p:nvSpPr>
        <p:spPr>
          <a:xfrm>
            <a:off x="4189831" y="1602799"/>
            <a:ext cx="828000" cy="828000"/>
          </a:xfrm>
          <a:prstGeom prst="ellipse">
            <a:avLst/>
          </a:prstGeom>
          <a:solidFill>
            <a:schemeClr val="bg1">
              <a:alpha val="3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>
                <a:solidFill>
                  <a:schemeClr val="bg1"/>
                </a:solidFill>
                <a:latin typeface="Agency FB" panose="020B0503020202020204" pitchFamily="34" charset="0"/>
                <a:ea typeface="锐字真言体免费商用" panose="02010600030101010101" pitchFamily="2" charset="-122"/>
              </a:rPr>
              <a:t>02</a:t>
            </a:r>
            <a:endParaRPr lang="zh-CN" altLang="en-US" sz="3200" b="1" dirty="0">
              <a:solidFill>
                <a:schemeClr val="bg1"/>
              </a:solidFill>
              <a:latin typeface="Agency FB" panose="020B0503020202020204" pitchFamily="34" charset="0"/>
              <a:ea typeface="锐字真言体免费商用" panose="02010600030101010101" pitchFamily="2" charset="-122"/>
            </a:endParaRPr>
          </a:p>
        </p:txBody>
      </p:sp>
      <p:sp>
        <p:nvSpPr>
          <p:cNvPr id="58" name="椭圆 57"/>
          <p:cNvSpPr/>
          <p:nvPr/>
        </p:nvSpPr>
        <p:spPr>
          <a:xfrm>
            <a:off x="7253298" y="1629243"/>
            <a:ext cx="828000" cy="828000"/>
          </a:xfrm>
          <a:prstGeom prst="ellipse">
            <a:avLst/>
          </a:prstGeom>
          <a:solidFill>
            <a:schemeClr val="bg1">
              <a:alpha val="3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>
                <a:solidFill>
                  <a:schemeClr val="bg1"/>
                </a:solidFill>
                <a:latin typeface="Agency FB" panose="020B0503020202020204" pitchFamily="34" charset="0"/>
                <a:ea typeface="锐字真言体免费商用" panose="02010600030101010101" pitchFamily="2" charset="-122"/>
              </a:rPr>
              <a:t>03</a:t>
            </a:r>
            <a:endParaRPr lang="zh-CN" altLang="en-US" sz="3200" b="1" dirty="0">
              <a:solidFill>
                <a:schemeClr val="bg1"/>
              </a:solidFill>
              <a:latin typeface="Agency FB" panose="020B0503020202020204" pitchFamily="34" charset="0"/>
              <a:ea typeface="锐字真言体免费商用" panose="02010600030101010101" pitchFamily="2" charset="-122"/>
            </a:endParaRPr>
          </a:p>
        </p:txBody>
      </p:sp>
      <p:sp>
        <p:nvSpPr>
          <p:cNvPr id="59" name="椭圆 58"/>
          <p:cNvSpPr/>
          <p:nvPr/>
        </p:nvSpPr>
        <p:spPr>
          <a:xfrm>
            <a:off x="10400726" y="3609207"/>
            <a:ext cx="828000" cy="828000"/>
          </a:xfrm>
          <a:prstGeom prst="ellipse">
            <a:avLst/>
          </a:prstGeom>
          <a:solidFill>
            <a:schemeClr val="bg1">
              <a:alpha val="3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>
                <a:solidFill>
                  <a:schemeClr val="bg1"/>
                </a:solidFill>
                <a:latin typeface="Agency FB" panose="020B0503020202020204" pitchFamily="34" charset="0"/>
                <a:ea typeface="锐字真言体免费商用" panose="02010600030101010101" pitchFamily="2" charset="-122"/>
              </a:rPr>
              <a:t>04</a:t>
            </a:r>
            <a:endParaRPr lang="zh-CN" altLang="en-US" sz="3200" b="1" dirty="0">
              <a:solidFill>
                <a:schemeClr val="bg1"/>
              </a:solidFill>
              <a:latin typeface="Agency FB" panose="020B0503020202020204" pitchFamily="34" charset="0"/>
              <a:ea typeface="锐字真言体免费商用" panose="02010600030101010101" pitchFamily="2" charset="-122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3339348" y="2775469"/>
            <a:ext cx="2912756" cy="13926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锐字真言体免费商用" panose="02010600030101010101" pitchFamily="2" charset="-122"/>
                <a:ea typeface="锐字真言体免费商用" panose="02010600030101010101" pitchFamily="2" charset="-122"/>
              </a:rPr>
              <a:t>请输入标题</a:t>
            </a:r>
            <a:endParaRPr lang="en-US" altLang="zh-CN" sz="1600" dirty="0">
              <a:solidFill>
                <a:schemeClr val="bg1"/>
              </a:solidFill>
              <a:latin typeface="锐字真言体免费商用" panose="02010600030101010101" pitchFamily="2" charset="-122"/>
              <a:ea typeface="锐字真言体免费商用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请输入需要的文本描述，请输入需要的文本描述，请输入需要的文本描述。</a:t>
            </a:r>
          </a:p>
        </p:txBody>
      </p:sp>
      <p:sp>
        <p:nvSpPr>
          <p:cNvPr id="61" name="文本框 60"/>
          <p:cNvSpPr txBox="1"/>
          <p:nvPr/>
        </p:nvSpPr>
        <p:spPr>
          <a:xfrm>
            <a:off x="6830415" y="2775469"/>
            <a:ext cx="2912756" cy="13926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锐字真言体免费商用" panose="02010600030101010101" pitchFamily="2" charset="-122"/>
                <a:ea typeface="锐字真言体免费商用" panose="02010600030101010101" pitchFamily="2" charset="-122"/>
              </a:rPr>
              <a:t>请输入标题</a:t>
            </a:r>
            <a:endParaRPr lang="en-US" altLang="zh-CN" sz="1600" dirty="0">
              <a:solidFill>
                <a:schemeClr val="bg1"/>
              </a:solidFill>
              <a:latin typeface="锐字真言体免费商用" panose="02010600030101010101" pitchFamily="2" charset="-122"/>
              <a:ea typeface="锐字真言体免费商用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请输入需要的文本描述，请输入需要的文本描述，请输入需要的文本描述。</a:t>
            </a:r>
          </a:p>
        </p:txBody>
      </p:sp>
      <p:sp>
        <p:nvSpPr>
          <p:cNvPr id="62" name="文本框 61"/>
          <p:cNvSpPr txBox="1"/>
          <p:nvPr/>
        </p:nvSpPr>
        <p:spPr>
          <a:xfrm>
            <a:off x="9110094" y="4833192"/>
            <a:ext cx="2912756" cy="13926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锐字真言体免费商用" panose="02010600030101010101" pitchFamily="2" charset="-122"/>
                <a:ea typeface="锐字真言体免费商用" panose="02010600030101010101" pitchFamily="2" charset="-122"/>
              </a:rPr>
              <a:t>请输入标题</a:t>
            </a:r>
            <a:endParaRPr lang="en-US" altLang="zh-CN" sz="1600" dirty="0">
              <a:solidFill>
                <a:schemeClr val="bg1"/>
              </a:solidFill>
              <a:latin typeface="锐字真言体免费商用" panose="02010600030101010101" pitchFamily="2" charset="-122"/>
              <a:ea typeface="锐字真言体免费商用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请输入需要的文本描述，请输入需要的文本描述，请输入需要的文本描述。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6648">
        <p14:gallery dir="l"/>
      </p:transition>
    </mc:Choice>
    <mc:Fallback xmlns="">
      <p:transition spd="slow" advTm="664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6" dur="3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3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3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5" dur="3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3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3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3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34" dur="3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3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3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3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3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43" dur="3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3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3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3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3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000"/>
                            </p:stCondLst>
                            <p:childTnLst>
                              <p:par>
                                <p:cTn id="5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4500"/>
                            </p:stCondLst>
                            <p:childTnLst>
                              <p:par>
                                <p:cTn id="7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000"/>
                            </p:stCondLst>
                            <p:childTnLst>
                              <p:par>
                                <p:cTn id="7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500"/>
                            </p:stCondLst>
                            <p:childTnLst>
                              <p:par>
                                <p:cTn id="8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6000"/>
                            </p:stCondLst>
                            <p:childTnLst>
                              <p:par>
                                <p:cTn id="8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54" grpId="0"/>
      <p:bldP spid="55" grpId="0" animBg="1"/>
      <p:bldP spid="57" grpId="0" animBg="1"/>
      <p:bldP spid="58" grpId="0" animBg="1"/>
      <p:bldP spid="59" grpId="0" animBg="1"/>
      <p:bldP spid="60" grpId="0"/>
      <p:bldP spid="61" grpId="0"/>
      <p:bldP spid="6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图片 31" descr="图片包含 水, 就坐, 餐桌&#10;&#10;描述已自动生成"/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2" t="87273" r="9075" b="6857"/>
          <a:stretch>
            <a:fillRect/>
          </a:stretch>
        </p:blipFill>
        <p:spPr>
          <a:xfrm>
            <a:off x="6252632" y="3323122"/>
            <a:ext cx="5556096" cy="556026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47" t="28782" r="7960" b="14571"/>
          <a:stretch>
            <a:fillRect/>
          </a:stretch>
        </p:blipFill>
        <p:spPr>
          <a:xfrm>
            <a:off x="-13574" y="2042904"/>
            <a:ext cx="6334047" cy="4850126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 rotWithShape="1">
          <a:blip r:embed="rId5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771"/>
          <a:stretch>
            <a:fillRect/>
          </a:stretch>
        </p:blipFill>
        <p:spPr>
          <a:xfrm>
            <a:off x="1003825" y="1794214"/>
            <a:ext cx="4488419" cy="4326187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823874" y="1761503"/>
            <a:ext cx="4572000" cy="4572000"/>
            <a:chOff x="4277196" y="1642767"/>
            <a:chExt cx="3777835" cy="3776933"/>
          </a:xfrm>
        </p:grpSpPr>
        <p:sp>
          <p:nvSpPr>
            <p:cNvPr id="5" name="椭圆 4"/>
            <p:cNvSpPr/>
            <p:nvPr/>
          </p:nvSpPr>
          <p:spPr>
            <a:xfrm>
              <a:off x="4277196" y="1675284"/>
              <a:ext cx="3744416" cy="3744416"/>
            </a:xfrm>
            <a:prstGeom prst="ellipse">
              <a:avLst/>
            </a:prstGeom>
            <a:noFill/>
            <a:ln w="952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椭圆 5"/>
            <p:cNvSpPr/>
            <p:nvPr/>
          </p:nvSpPr>
          <p:spPr>
            <a:xfrm>
              <a:off x="6221413" y="1642767"/>
              <a:ext cx="72008" cy="72008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椭圆 6"/>
            <p:cNvSpPr/>
            <p:nvPr/>
          </p:nvSpPr>
          <p:spPr>
            <a:xfrm>
              <a:off x="7013500" y="1864941"/>
              <a:ext cx="72008" cy="72008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7129896" y="1936949"/>
              <a:ext cx="72008" cy="72008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4960438" y="2038818"/>
              <a:ext cx="72008" cy="72008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4470651" y="4406509"/>
              <a:ext cx="72008" cy="72008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/>
            <p:cNvSpPr/>
            <p:nvPr/>
          </p:nvSpPr>
          <p:spPr>
            <a:xfrm>
              <a:off x="7722168" y="4477355"/>
              <a:ext cx="72008" cy="72008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椭圆 11"/>
            <p:cNvSpPr/>
            <p:nvPr/>
          </p:nvSpPr>
          <p:spPr>
            <a:xfrm>
              <a:off x="7907987" y="3835524"/>
              <a:ext cx="147044" cy="14704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/>
          </p:nvSpPr>
          <p:spPr>
            <a:xfrm>
              <a:off x="7611128" y="2395364"/>
              <a:ext cx="147044" cy="14704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/>
          </p:nvSpPr>
          <p:spPr>
            <a:xfrm>
              <a:off x="4542659" y="2395364"/>
              <a:ext cx="147044" cy="14704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椭圆 14"/>
            <p:cNvSpPr/>
            <p:nvPr/>
          </p:nvSpPr>
          <p:spPr>
            <a:xfrm>
              <a:off x="4960438" y="4987652"/>
              <a:ext cx="147044" cy="14704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8" name="组合 17"/>
          <p:cNvGrpSpPr/>
          <p:nvPr/>
        </p:nvGrpSpPr>
        <p:grpSpPr>
          <a:xfrm rot="1356806">
            <a:off x="517839" y="1520454"/>
            <a:ext cx="5148000" cy="5148000"/>
            <a:chOff x="4429596" y="1827684"/>
            <a:chExt cx="3777835" cy="3744416"/>
          </a:xfrm>
        </p:grpSpPr>
        <p:sp>
          <p:nvSpPr>
            <p:cNvPr id="19" name="椭圆 18"/>
            <p:cNvSpPr/>
            <p:nvPr/>
          </p:nvSpPr>
          <p:spPr>
            <a:xfrm>
              <a:off x="4429596" y="1827684"/>
              <a:ext cx="3744416" cy="3744416"/>
            </a:xfrm>
            <a:prstGeom prst="ellipse">
              <a:avLst/>
            </a:prstGeom>
            <a:noFill/>
            <a:ln w="952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椭圆 19"/>
            <p:cNvSpPr/>
            <p:nvPr/>
          </p:nvSpPr>
          <p:spPr>
            <a:xfrm>
              <a:off x="7282296" y="2089349"/>
              <a:ext cx="72008" cy="72008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椭圆 20"/>
            <p:cNvSpPr/>
            <p:nvPr/>
          </p:nvSpPr>
          <p:spPr>
            <a:xfrm>
              <a:off x="4629717" y="4584520"/>
              <a:ext cx="72008" cy="72008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2" name="椭圆 21"/>
            <p:cNvSpPr/>
            <p:nvPr/>
          </p:nvSpPr>
          <p:spPr>
            <a:xfrm>
              <a:off x="8060387" y="3987924"/>
              <a:ext cx="147044" cy="14704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4695059" y="2547764"/>
              <a:ext cx="147044" cy="14704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5112838" y="5140052"/>
              <a:ext cx="147044" cy="14704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26" name="文本框 25"/>
          <p:cNvSpPr txBox="1"/>
          <p:nvPr/>
        </p:nvSpPr>
        <p:spPr>
          <a:xfrm>
            <a:off x="532131" y="3601995"/>
            <a:ext cx="511807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6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锐字真言体免费商用" panose="02010600030101010101" pitchFamily="2" charset="-122"/>
                <a:ea typeface="锐字真言体免费商用" panose="02010600030101010101" pitchFamily="2" charset="-122"/>
              </a:rPr>
              <a:t>PART 02</a:t>
            </a:r>
          </a:p>
          <a:p>
            <a:pPr algn="ctr"/>
            <a:endParaRPr lang="en-US" altLang="zh-CN" sz="140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锐字真言体免费商用" panose="02010600030101010101" pitchFamily="2" charset="-122"/>
              <a:ea typeface="锐字真言体免费商用" panose="02010600030101010101" pitchFamily="2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5252689" y="2407028"/>
            <a:ext cx="733203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6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锐字真言体免费商用" panose="02010600030101010101" pitchFamily="2" charset="-122"/>
                <a:ea typeface="锐字真言体免费商用" panose="02010600030101010101" pitchFamily="2" charset="-122"/>
              </a:rPr>
              <a:t>企业文化内涵</a:t>
            </a:r>
          </a:p>
        </p:txBody>
      </p:sp>
      <p:sp>
        <p:nvSpPr>
          <p:cNvPr id="33" name="文本框 32"/>
          <p:cNvSpPr txBox="1"/>
          <p:nvPr/>
        </p:nvSpPr>
        <p:spPr>
          <a:xfrm>
            <a:off x="6374645" y="3760122"/>
            <a:ext cx="5647263" cy="13469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请输入需要的文本描述，请输入需要的文本描述，请输入需要的文本描述，请输入需要的文本描述，请输入需要的文本描述，请输入需要的文本描述，请输入需要的文本描述。</a:t>
            </a:r>
          </a:p>
          <a:p>
            <a:pPr>
              <a:lnSpc>
                <a:spcPct val="150000"/>
              </a:lnSpc>
            </a:pPr>
            <a:endParaRPr lang="zh-CN" altLang="en-US" sz="1400" dirty="0">
              <a:solidFill>
                <a:schemeClr val="bg1"/>
              </a:solidFill>
              <a:latin typeface="杨任东竹石体-Bold" panose="02000000000000000000" pitchFamily="2" charset="-122"/>
              <a:ea typeface="杨任东竹石体-Bold" panose="02000000000000000000" pitchFamily="2" charset="-122"/>
            </a:endParaRPr>
          </a:p>
        </p:txBody>
      </p:sp>
      <p:pic>
        <p:nvPicPr>
          <p:cNvPr id="29" name="图片 2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55" r="1751" b="67444"/>
          <a:stretch>
            <a:fillRect/>
          </a:stretch>
        </p:blipFill>
        <p:spPr>
          <a:xfrm>
            <a:off x="2777046" y="13553"/>
            <a:ext cx="9456308" cy="38100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4373">
        <p14:gallery dir="l"/>
      </p:transition>
    </mc:Choice>
    <mc:Fallback xmlns="">
      <p:transition spd="slow" advTm="437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3" dur="3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3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6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3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3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20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uiExpand="1" build="allAtOnce"/>
      <p:bldP spid="28" grpId="0"/>
      <p:bldP spid="33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蓝色星球公司企业介绍商务PPT模板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1506</Words>
  <Application>Microsoft Office PowerPoint</Application>
  <PresentationFormat>宽屏</PresentationFormat>
  <Paragraphs>216</Paragraphs>
  <Slides>25</Slides>
  <Notes>25</Notes>
  <HiddenSlides>0</HiddenSlides>
  <MMClips>1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4" baseType="lpstr">
      <vt:lpstr>等线</vt:lpstr>
      <vt:lpstr>等线 Light</vt:lpstr>
      <vt:lpstr>锐字真言体免费商用</vt:lpstr>
      <vt:lpstr>杨任东竹石体-Bold</vt:lpstr>
      <vt:lpstr>Agency FB</vt:lpstr>
      <vt:lpstr>Arial</vt:lpstr>
      <vt:lpstr>Calibri</vt:lpstr>
      <vt:lpstr>Niagara Engraved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蓝色星球公司企业介绍商务PPT模板</dc:title>
  <dc:creator>zhou ling</dc:creator>
  <cp:lastModifiedBy>Administrator</cp:lastModifiedBy>
  <cp:revision>107</cp:revision>
  <dcterms:created xsi:type="dcterms:W3CDTF">2019-08-02T10:23:00Z</dcterms:created>
  <dcterms:modified xsi:type="dcterms:W3CDTF">2020-02-10T07:47:50Z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2052-11.1.0.8952</vt:lpwstr>
  </property>
</Properties>
</file>